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handoutMasterIdLst>
    <p:handoutMasterId r:id="rId6"/>
  </p:handoutMasterIdLst>
  <p:sldIdLst>
    <p:sldId id="257" r:id="rId2"/>
    <p:sldId id="261" r:id="rId3"/>
    <p:sldId id="263" r:id="rId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504D"/>
    <a:srgbClr val="E7E7E7"/>
    <a:srgbClr val="000000"/>
    <a:srgbClr val="C05046"/>
    <a:srgbClr val="D9D9D9"/>
    <a:srgbClr val="A88000"/>
    <a:srgbClr val="4F81BD"/>
    <a:srgbClr val="D0D8E8"/>
    <a:srgbClr val="EB4791"/>
    <a:srgbClr val="EC46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37" autoAdjust="0"/>
  </p:normalViewPr>
  <p:slideViewPr>
    <p:cSldViewPr snapToGrid="0">
      <p:cViewPr varScale="1">
        <p:scale>
          <a:sx n="84" d="100"/>
          <a:sy n="84" d="100"/>
        </p:scale>
        <p:origin x="110" y="792"/>
      </p:cViewPr>
      <p:guideLst>
        <p:guide orient="horz" pos="2183"/>
        <p:guide pos="3863"/>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9" d="100"/>
          <a:sy n="59" d="100"/>
        </p:scale>
        <p:origin x="2528" y="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1F2B760B-322E-42CB-AEDE-1FA5BBFDEA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527879FA-F10D-4971-8BB8-83077A6D55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A47EE8-5ECE-4E14-966D-027CFBFF8FFB}" type="datetimeFigureOut">
              <a:rPr lang="zh-CN" altLang="en-US" smtClean="0"/>
              <a:t>2025/1/1</a:t>
            </a:fld>
            <a:endParaRPr lang="zh-CN" altLang="en-US"/>
          </a:p>
        </p:txBody>
      </p:sp>
      <p:sp>
        <p:nvSpPr>
          <p:cNvPr id="4" name="页脚占位符 3">
            <a:extLst>
              <a:ext uri="{FF2B5EF4-FFF2-40B4-BE49-F238E27FC236}">
                <a16:creationId xmlns:a16="http://schemas.microsoft.com/office/drawing/2014/main" id="{54466456-BADF-4F07-B29D-160E23FEB1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BCDE709E-F260-417D-AA4E-46EBDF41615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B74402-1C54-41D9-ABF5-9AF9E4084ED6}" type="slidenum">
              <a:rPr lang="zh-CN" altLang="en-US" smtClean="0"/>
              <a:t>‹#›</a:t>
            </a:fld>
            <a:endParaRPr lang="zh-CN" altLang="en-US"/>
          </a:p>
        </p:txBody>
      </p:sp>
    </p:spTree>
    <p:extLst>
      <p:ext uri="{BB962C8B-B14F-4D97-AF65-F5344CB8AC3E}">
        <p14:creationId xmlns:p14="http://schemas.microsoft.com/office/powerpoint/2010/main" val="738410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A5447D-8DDC-4D4E-852A-A2D6333FF5C7}" type="datetimeFigureOut">
              <a:rPr lang="zh-CN" altLang="en-US" smtClean="0"/>
              <a:t>2025/1/1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794CCA-3CDD-40CE-9537-22EE1BF63A43}" type="slidenum">
              <a:rPr lang="zh-CN" altLang="en-US" smtClean="0"/>
              <a:t>‹#›</a:t>
            </a:fld>
            <a:endParaRPr lang="zh-CN" altLang="en-US"/>
          </a:p>
        </p:txBody>
      </p:sp>
    </p:spTree>
    <p:extLst>
      <p:ext uri="{BB962C8B-B14F-4D97-AF65-F5344CB8AC3E}">
        <p14:creationId xmlns:p14="http://schemas.microsoft.com/office/powerpoint/2010/main" val="2272694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F794CCA-3CDD-40CE-9537-22EE1BF63A43}" type="slidenum">
              <a:rPr lang="zh-CN" altLang="en-US" smtClean="0"/>
              <a:t>1</a:t>
            </a:fld>
            <a:endParaRPr lang="zh-CN" altLang="en-US"/>
          </a:p>
        </p:txBody>
      </p:sp>
    </p:spTree>
    <p:extLst>
      <p:ext uri="{BB962C8B-B14F-4D97-AF65-F5344CB8AC3E}">
        <p14:creationId xmlns:p14="http://schemas.microsoft.com/office/powerpoint/2010/main" val="1815146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F794CCA-3CDD-40CE-9537-22EE1BF63A43}" type="slidenum">
              <a:rPr lang="zh-CN" altLang="en-US" smtClean="0"/>
              <a:t>3</a:t>
            </a:fld>
            <a:endParaRPr lang="zh-CN" altLang="en-US"/>
          </a:p>
        </p:txBody>
      </p:sp>
    </p:spTree>
    <p:extLst>
      <p:ext uri="{BB962C8B-B14F-4D97-AF65-F5344CB8AC3E}">
        <p14:creationId xmlns:p14="http://schemas.microsoft.com/office/powerpoint/2010/main" val="3072292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14874" indent="0" algn="ctr">
              <a:buNone/>
              <a:defRPr>
                <a:solidFill>
                  <a:schemeClr val="tx1">
                    <a:tint val="75000"/>
                  </a:schemeClr>
                </a:solidFill>
              </a:defRPr>
            </a:lvl2pPr>
            <a:lvl3pPr marL="829748" indent="0" algn="ctr">
              <a:buNone/>
              <a:defRPr>
                <a:solidFill>
                  <a:schemeClr val="tx1">
                    <a:tint val="75000"/>
                  </a:schemeClr>
                </a:solidFill>
              </a:defRPr>
            </a:lvl3pPr>
            <a:lvl4pPr marL="1244622" indent="0" algn="ctr">
              <a:buNone/>
              <a:defRPr>
                <a:solidFill>
                  <a:schemeClr val="tx1">
                    <a:tint val="75000"/>
                  </a:schemeClr>
                </a:solidFill>
              </a:defRPr>
            </a:lvl4pPr>
            <a:lvl5pPr marL="1659496" indent="0" algn="ctr">
              <a:buNone/>
              <a:defRPr>
                <a:solidFill>
                  <a:schemeClr val="tx1">
                    <a:tint val="75000"/>
                  </a:schemeClr>
                </a:solidFill>
              </a:defRPr>
            </a:lvl5pPr>
            <a:lvl6pPr marL="2074370" indent="0" algn="ctr">
              <a:buNone/>
              <a:defRPr>
                <a:solidFill>
                  <a:schemeClr val="tx1">
                    <a:tint val="75000"/>
                  </a:schemeClr>
                </a:solidFill>
              </a:defRPr>
            </a:lvl6pPr>
            <a:lvl7pPr marL="2489245" indent="0" algn="ctr">
              <a:buNone/>
              <a:defRPr>
                <a:solidFill>
                  <a:schemeClr val="tx1">
                    <a:tint val="75000"/>
                  </a:schemeClr>
                </a:solidFill>
              </a:defRPr>
            </a:lvl7pPr>
            <a:lvl8pPr marL="2904119" indent="0" algn="ctr">
              <a:buNone/>
              <a:defRPr>
                <a:solidFill>
                  <a:schemeClr val="tx1">
                    <a:tint val="75000"/>
                  </a:schemeClr>
                </a:solidFill>
              </a:defRPr>
            </a:lvl8pPr>
            <a:lvl9pPr marL="3318992"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2" y="6356350"/>
            <a:ext cx="2844800" cy="365125"/>
          </a:xfrm>
          <a:prstGeom prst="rect">
            <a:avLst/>
          </a:prstGeom>
        </p:spPr>
        <p:txBody>
          <a:bodyPr/>
          <a:lstStyle/>
          <a:p>
            <a:fld id="{B5CE3723-ABB8-4759-9A8E-1DEB2595745B}" type="datetimeFigureOut">
              <a:rPr lang="zh-CN" altLang="en-US" smtClean="0"/>
              <a:pPr/>
              <a:t>2025/1/1</a:t>
            </a:fld>
            <a:endParaRPr lang="zh-CN" altLang="en-US"/>
          </a:p>
        </p:txBody>
      </p:sp>
      <p:sp>
        <p:nvSpPr>
          <p:cNvPr id="5" name="页脚占位符 4"/>
          <p:cNvSpPr>
            <a:spLocks noGrp="1"/>
          </p:cNvSpPr>
          <p:nvPr>
            <p:ph type="ftr" sz="quarter" idx="11"/>
          </p:nvPr>
        </p:nvSpPr>
        <p:spPr>
          <a:xfrm>
            <a:off x="4165605" y="6356350"/>
            <a:ext cx="3860799"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0"/>
            <a:ext cx="2844800" cy="365125"/>
          </a:xfrm>
          <a:prstGeom prst="rect">
            <a:avLst/>
          </a:prstGeom>
        </p:spPr>
        <p:txBody>
          <a:bodyPr/>
          <a:lstStyle/>
          <a:p>
            <a:fld id="{8A6E2FB3-DD65-4F9C-88D6-95D6A5D1DD56}" type="slidenum">
              <a:rPr lang="zh-CN" altLang="en-US" smtClean="0"/>
              <a:pPr/>
              <a:t>‹#›</a:t>
            </a:fld>
            <a:endParaRPr lang="zh-CN" altLang="en-US"/>
          </a:p>
        </p:txBody>
      </p:sp>
    </p:spTree>
    <p:extLst>
      <p:ext uri="{BB962C8B-B14F-4D97-AF65-F5344CB8AC3E}">
        <p14:creationId xmlns:p14="http://schemas.microsoft.com/office/powerpoint/2010/main" val="25278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2"/>
            <a:ext cx="7315200" cy="566738"/>
          </a:xfrm>
          <a:prstGeom prst="rect">
            <a:avLst/>
          </a:prstGeom>
        </p:spPr>
        <p:txBody>
          <a:bodyPr anchor="b"/>
          <a:lstStyle>
            <a:lvl1pPr algn="l">
              <a:defRPr sz="1906"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2904"/>
            </a:lvl1pPr>
            <a:lvl2pPr marL="414874" indent="0">
              <a:buNone/>
              <a:defRPr sz="2632"/>
            </a:lvl2pPr>
            <a:lvl3pPr marL="829748" indent="0">
              <a:buNone/>
              <a:defRPr sz="2178"/>
            </a:lvl3pPr>
            <a:lvl4pPr marL="1244622" indent="0">
              <a:buNone/>
              <a:defRPr sz="1906"/>
            </a:lvl4pPr>
            <a:lvl5pPr marL="1659496" indent="0">
              <a:buNone/>
              <a:defRPr sz="1906"/>
            </a:lvl5pPr>
            <a:lvl6pPr marL="2074370" indent="0">
              <a:buNone/>
              <a:defRPr sz="1906"/>
            </a:lvl6pPr>
            <a:lvl7pPr marL="2489245" indent="0">
              <a:buNone/>
              <a:defRPr sz="1906"/>
            </a:lvl7pPr>
            <a:lvl8pPr marL="2904119" indent="0">
              <a:buNone/>
              <a:defRPr sz="1906"/>
            </a:lvl8pPr>
            <a:lvl9pPr marL="3318992" indent="0">
              <a:buNone/>
              <a:defRPr sz="1906"/>
            </a:lvl9pPr>
          </a:lstStyle>
          <a:p>
            <a:endParaRPr lang="zh-CN" altLang="en-US"/>
          </a:p>
        </p:txBody>
      </p:sp>
      <p:sp>
        <p:nvSpPr>
          <p:cNvPr id="4" name="文本占位符 3"/>
          <p:cNvSpPr>
            <a:spLocks noGrp="1"/>
          </p:cNvSpPr>
          <p:nvPr>
            <p:ph type="body" sz="half" idx="2"/>
          </p:nvPr>
        </p:nvSpPr>
        <p:spPr>
          <a:xfrm>
            <a:off x="2389717" y="5367340"/>
            <a:ext cx="7315200" cy="804862"/>
          </a:xfrm>
          <a:prstGeom prst="rect">
            <a:avLst/>
          </a:prstGeom>
        </p:spPr>
        <p:txBody>
          <a:bodyPr/>
          <a:lstStyle>
            <a:lvl1pPr marL="0" indent="0">
              <a:buNone/>
              <a:defRPr sz="1271"/>
            </a:lvl1pPr>
            <a:lvl2pPr marL="414874" indent="0">
              <a:buNone/>
              <a:defRPr sz="1180"/>
            </a:lvl2pPr>
            <a:lvl3pPr marL="829748" indent="0">
              <a:buNone/>
              <a:defRPr sz="908"/>
            </a:lvl3pPr>
            <a:lvl4pPr marL="1244622" indent="0">
              <a:buNone/>
              <a:defRPr sz="817"/>
            </a:lvl4pPr>
            <a:lvl5pPr marL="1659496" indent="0">
              <a:buNone/>
              <a:defRPr sz="817"/>
            </a:lvl5pPr>
            <a:lvl6pPr marL="2074370" indent="0">
              <a:buNone/>
              <a:defRPr sz="817"/>
            </a:lvl6pPr>
            <a:lvl7pPr marL="2489245" indent="0">
              <a:buNone/>
              <a:defRPr sz="817"/>
            </a:lvl7pPr>
            <a:lvl8pPr marL="2904119" indent="0">
              <a:buNone/>
              <a:defRPr sz="817"/>
            </a:lvl8pPr>
            <a:lvl9pPr marL="3318992" indent="0">
              <a:buNone/>
              <a:defRPr sz="817"/>
            </a:lvl9pPr>
          </a:lstStyle>
          <a:p>
            <a:pPr lvl="0"/>
            <a:r>
              <a:rPr lang="zh-CN" altLang="en-US"/>
              <a:t>单击此处编辑母版文本样式</a:t>
            </a:r>
          </a:p>
        </p:txBody>
      </p:sp>
      <p:sp>
        <p:nvSpPr>
          <p:cNvPr id="5" name="日期占位符 4"/>
          <p:cNvSpPr>
            <a:spLocks noGrp="1"/>
          </p:cNvSpPr>
          <p:nvPr>
            <p:ph type="dt" sz="half" idx="10"/>
          </p:nvPr>
        </p:nvSpPr>
        <p:spPr>
          <a:xfrm>
            <a:off x="609602" y="6356350"/>
            <a:ext cx="2844800" cy="365125"/>
          </a:xfrm>
          <a:prstGeom prst="rect">
            <a:avLst/>
          </a:prstGeom>
        </p:spPr>
        <p:txBody>
          <a:bodyPr/>
          <a:lstStyle/>
          <a:p>
            <a:fld id="{B5CE3723-ABB8-4759-9A8E-1DEB2595745B}" type="datetimeFigureOut">
              <a:rPr lang="zh-CN" altLang="en-US" smtClean="0"/>
              <a:pPr/>
              <a:t>2025/1/1</a:t>
            </a:fld>
            <a:endParaRPr lang="zh-CN" altLang="en-US"/>
          </a:p>
        </p:txBody>
      </p:sp>
      <p:sp>
        <p:nvSpPr>
          <p:cNvPr id="6" name="页脚占位符 5"/>
          <p:cNvSpPr>
            <a:spLocks noGrp="1"/>
          </p:cNvSpPr>
          <p:nvPr>
            <p:ph type="ftr" sz="quarter" idx="11"/>
          </p:nvPr>
        </p:nvSpPr>
        <p:spPr>
          <a:xfrm>
            <a:off x="4165605" y="6356350"/>
            <a:ext cx="3860799"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0"/>
            <a:ext cx="2844800" cy="365125"/>
          </a:xfrm>
          <a:prstGeom prst="rect">
            <a:avLst/>
          </a:prstGeom>
        </p:spPr>
        <p:txBody>
          <a:bodyPr/>
          <a:lstStyle/>
          <a:p>
            <a:fld id="{8A6E2FB3-DD65-4F9C-88D6-95D6A5D1DD56}" type="slidenum">
              <a:rPr lang="zh-CN" altLang="en-US" smtClean="0"/>
              <a:pPr/>
              <a:t>‹#›</a:t>
            </a:fld>
            <a:endParaRPr lang="zh-CN" altLang="en-US"/>
          </a:p>
        </p:txBody>
      </p:sp>
    </p:spTree>
    <p:extLst>
      <p:ext uri="{BB962C8B-B14F-4D97-AF65-F5344CB8AC3E}">
        <p14:creationId xmlns:p14="http://schemas.microsoft.com/office/powerpoint/2010/main" val="546865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40"/>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4"/>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2" y="6356350"/>
            <a:ext cx="2844800" cy="365125"/>
          </a:xfrm>
          <a:prstGeom prst="rect">
            <a:avLst/>
          </a:prstGeom>
        </p:spPr>
        <p:txBody>
          <a:bodyPr/>
          <a:lstStyle/>
          <a:p>
            <a:fld id="{B5CE3723-ABB8-4759-9A8E-1DEB2595745B}" type="datetimeFigureOut">
              <a:rPr lang="zh-CN" altLang="en-US" smtClean="0"/>
              <a:pPr/>
              <a:t>2025/1/1</a:t>
            </a:fld>
            <a:endParaRPr lang="zh-CN" altLang="en-US"/>
          </a:p>
        </p:txBody>
      </p:sp>
      <p:sp>
        <p:nvSpPr>
          <p:cNvPr id="5" name="页脚占位符 4"/>
          <p:cNvSpPr>
            <a:spLocks noGrp="1"/>
          </p:cNvSpPr>
          <p:nvPr>
            <p:ph type="ftr" sz="quarter" idx="11"/>
          </p:nvPr>
        </p:nvSpPr>
        <p:spPr>
          <a:xfrm>
            <a:off x="4165605" y="6356350"/>
            <a:ext cx="3860799"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0"/>
            <a:ext cx="2844800" cy="365125"/>
          </a:xfrm>
          <a:prstGeom prst="rect">
            <a:avLst/>
          </a:prstGeom>
        </p:spPr>
        <p:txBody>
          <a:bodyPr/>
          <a:lstStyle/>
          <a:p>
            <a:fld id="{8A6E2FB3-DD65-4F9C-88D6-95D6A5D1DD56}" type="slidenum">
              <a:rPr lang="zh-CN" altLang="en-US" smtClean="0"/>
              <a:pPr/>
              <a:t>‹#›</a:t>
            </a:fld>
            <a:endParaRPr lang="zh-CN" altLang="en-US"/>
          </a:p>
        </p:txBody>
      </p:sp>
    </p:spTree>
    <p:extLst>
      <p:ext uri="{BB962C8B-B14F-4D97-AF65-F5344CB8AC3E}">
        <p14:creationId xmlns:p14="http://schemas.microsoft.com/office/powerpoint/2010/main" val="1131981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1" y="303216"/>
            <a:ext cx="2743200" cy="6446837"/>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303216"/>
            <a:ext cx="8026400" cy="644683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2" y="6356350"/>
            <a:ext cx="2844800" cy="365125"/>
          </a:xfrm>
          <a:prstGeom prst="rect">
            <a:avLst/>
          </a:prstGeom>
        </p:spPr>
        <p:txBody>
          <a:bodyPr/>
          <a:lstStyle/>
          <a:p>
            <a:fld id="{B5CE3723-ABB8-4759-9A8E-1DEB2595745B}" type="datetimeFigureOut">
              <a:rPr lang="zh-CN" altLang="en-US" smtClean="0"/>
              <a:pPr/>
              <a:t>2025/1/1</a:t>
            </a:fld>
            <a:endParaRPr lang="zh-CN" altLang="en-US"/>
          </a:p>
        </p:txBody>
      </p:sp>
      <p:sp>
        <p:nvSpPr>
          <p:cNvPr id="5" name="页脚占位符 4"/>
          <p:cNvSpPr>
            <a:spLocks noGrp="1"/>
          </p:cNvSpPr>
          <p:nvPr>
            <p:ph type="ftr" sz="quarter" idx="11"/>
          </p:nvPr>
        </p:nvSpPr>
        <p:spPr>
          <a:xfrm>
            <a:off x="4165605" y="6356350"/>
            <a:ext cx="3860799"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0"/>
            <a:ext cx="2844800" cy="365125"/>
          </a:xfrm>
          <a:prstGeom prst="rect">
            <a:avLst/>
          </a:prstGeom>
        </p:spPr>
        <p:txBody>
          <a:bodyPr/>
          <a:lstStyle/>
          <a:p>
            <a:fld id="{8A6E2FB3-DD65-4F9C-88D6-95D6A5D1DD56}" type="slidenum">
              <a:rPr lang="zh-CN" altLang="en-US" smtClean="0"/>
              <a:pPr/>
              <a:t>‹#›</a:t>
            </a:fld>
            <a:endParaRPr lang="zh-CN" altLang="en-US"/>
          </a:p>
        </p:txBody>
      </p:sp>
    </p:spTree>
    <p:extLst>
      <p:ext uri="{BB962C8B-B14F-4D97-AF65-F5344CB8AC3E}">
        <p14:creationId xmlns:p14="http://schemas.microsoft.com/office/powerpoint/2010/main" val="806247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userDrawn="1">
  <p:cSld name="1_节标题">
    <p:spTree>
      <p:nvGrpSpPr>
        <p:cNvPr id="1" name=""/>
        <p:cNvGrpSpPr/>
        <p:nvPr/>
      </p:nvGrpSpPr>
      <p:grpSpPr>
        <a:xfrm>
          <a:off x="0" y="0"/>
          <a:ext cx="0" cy="0"/>
          <a:chOff x="0" y="0"/>
          <a:chExt cx="0" cy="0"/>
        </a:xfrm>
      </p:grpSpPr>
      <p:pic>
        <p:nvPicPr>
          <p:cNvPr id="6" name="图形 5">
            <a:extLst>
              <a:ext uri="{FF2B5EF4-FFF2-40B4-BE49-F238E27FC236}">
                <a16:creationId xmlns:a16="http://schemas.microsoft.com/office/drawing/2014/main" id="{FC0A723A-9330-45F9-B903-485AD7BCC5C0}"/>
              </a:ext>
            </a:extLst>
          </p:cNvPr>
          <p:cNvPicPr>
            <a:picLocks noChangeAspect="1"/>
          </p:cNvPicPr>
          <p:nvPr userDrawn="1"/>
        </p:nvPicPr>
        <p:blipFill>
          <a:blip cstate="print">
            <a:extLst/>
          </a:blip>
          <a:stretch>
            <a:fillRect/>
          </a:stretch>
        </p:blipFill>
        <p:spPr>
          <a:xfrm>
            <a:off x="0" y="0"/>
            <a:ext cx="12192000" cy="6858000"/>
          </a:xfrm>
          <a:prstGeom prst="rect">
            <a:avLst/>
          </a:prstGeom>
        </p:spPr>
      </p:pic>
      <p:sp>
        <p:nvSpPr>
          <p:cNvPr id="7" name="Oval 6">
            <a:extLst>
              <a:ext uri="{FF2B5EF4-FFF2-40B4-BE49-F238E27FC236}">
                <a16:creationId xmlns:a16="http://schemas.microsoft.com/office/drawing/2014/main" id="{CAA616AC-03AF-4B78-BF8F-4AAB3270C2D0}"/>
              </a:ext>
            </a:extLst>
          </p:cNvPr>
          <p:cNvSpPr>
            <a:spLocks noChangeArrowheads="1"/>
          </p:cNvSpPr>
          <p:nvPr userDrawn="1"/>
        </p:nvSpPr>
        <p:spPr bwMode="auto">
          <a:xfrm>
            <a:off x="9860111" y="5032629"/>
            <a:ext cx="928433" cy="928435"/>
          </a:xfrm>
          <a:prstGeom prst="ellipse">
            <a:avLst/>
          </a:prstGeom>
          <a:noFill/>
          <a:ln w="952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8" tIns="45718" rIns="91438" bIns="45718" numCol="1" anchor="t" anchorCtr="0" compatLnSpc="1">
            <a:prstTxWarp prst="textNoShape">
              <a:avLst/>
            </a:prstTxWarp>
          </a:bodyPr>
          <a:lstStyle/>
          <a:p>
            <a:pPr defTabSz="914394"/>
            <a:endParaRPr lang="zh-CN" altLang="en-US" sz="1800">
              <a:solidFill>
                <a:prstClr val="black"/>
              </a:solidFill>
            </a:endParaRPr>
          </a:p>
        </p:txBody>
      </p:sp>
      <p:sp>
        <p:nvSpPr>
          <p:cNvPr id="9" name="Oval 7">
            <a:extLst>
              <a:ext uri="{FF2B5EF4-FFF2-40B4-BE49-F238E27FC236}">
                <a16:creationId xmlns:a16="http://schemas.microsoft.com/office/drawing/2014/main" id="{F367FB7C-960D-450D-A623-ADF233A40D5A}"/>
              </a:ext>
            </a:extLst>
          </p:cNvPr>
          <p:cNvSpPr>
            <a:spLocks noChangeArrowheads="1"/>
          </p:cNvSpPr>
          <p:nvPr userDrawn="1"/>
        </p:nvSpPr>
        <p:spPr bwMode="auto">
          <a:xfrm>
            <a:off x="10166096" y="4579939"/>
            <a:ext cx="930530" cy="928435"/>
          </a:xfrm>
          <a:prstGeom prst="ellipse">
            <a:avLst/>
          </a:prstGeom>
          <a:noFill/>
          <a:ln w="952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8" tIns="45718" rIns="91438" bIns="45718" numCol="1" anchor="t" anchorCtr="0" compatLnSpc="1">
            <a:prstTxWarp prst="textNoShape">
              <a:avLst/>
            </a:prstTxWarp>
          </a:bodyPr>
          <a:lstStyle/>
          <a:p>
            <a:pPr defTabSz="914394"/>
            <a:endParaRPr lang="zh-CN" altLang="en-US" sz="1800">
              <a:solidFill>
                <a:prstClr val="black"/>
              </a:solidFill>
            </a:endParaRPr>
          </a:p>
        </p:txBody>
      </p:sp>
      <p:sp>
        <p:nvSpPr>
          <p:cNvPr id="20" name="标题 1"/>
          <p:cNvSpPr>
            <a:spLocks noGrp="1"/>
          </p:cNvSpPr>
          <p:nvPr userDrawn="1">
            <p:ph type="title"/>
          </p:nvPr>
        </p:nvSpPr>
        <p:spPr>
          <a:xfrm>
            <a:off x="4995078" y="2850865"/>
            <a:ext cx="5419185" cy="895350"/>
          </a:xfrm>
          <a:prstGeom prst="rect">
            <a:avLst/>
          </a:prstGeom>
        </p:spPr>
        <p:txBody>
          <a:bodyPr anchor="b">
            <a:normAutofit/>
          </a:bodyPr>
          <a:lstStyle>
            <a:lvl1pPr algn="l">
              <a:defRPr sz="2400" b="1">
                <a:solidFill>
                  <a:schemeClr val="bg1"/>
                </a:solidFill>
              </a:defRPr>
            </a:lvl1pPr>
          </a:lstStyle>
          <a:p>
            <a:r>
              <a:rPr lang="en-US" dirty="0"/>
              <a:t>Click to edit Master title style</a:t>
            </a:r>
            <a:endParaRPr lang="zh-CN" altLang="en-US" dirty="0"/>
          </a:p>
        </p:txBody>
      </p:sp>
      <p:sp>
        <p:nvSpPr>
          <p:cNvPr id="21" name="文本占位符 2"/>
          <p:cNvSpPr>
            <a:spLocks noGrp="1"/>
          </p:cNvSpPr>
          <p:nvPr userDrawn="1">
            <p:ph type="body" idx="1"/>
          </p:nvPr>
        </p:nvSpPr>
        <p:spPr>
          <a:xfrm>
            <a:off x="4996194" y="3746214"/>
            <a:ext cx="5419185" cy="1015623"/>
          </a:xfrm>
          <a:prstGeom prst="rect">
            <a:avLst/>
          </a:prstGeom>
        </p:spPr>
        <p:txBody>
          <a:bodyPr anchor="t">
            <a:normAutofit/>
          </a:bodyPr>
          <a:lstStyle>
            <a:lvl1pPr marL="0" indent="0" algn="l">
              <a:lnSpc>
                <a:spcPct val="100000"/>
              </a:lnSpc>
              <a:buNone/>
              <a:defRPr sz="1100">
                <a:solidFill>
                  <a:schemeClr val="bg1"/>
                </a:solidFill>
              </a:defRPr>
            </a:lvl1pPr>
            <a:lvl2pPr marL="457175" indent="0">
              <a:buNone/>
              <a:defRPr sz="2000">
                <a:solidFill>
                  <a:schemeClr val="tx1">
                    <a:tint val="75000"/>
                  </a:schemeClr>
                </a:solidFill>
              </a:defRPr>
            </a:lvl2pPr>
            <a:lvl3pPr marL="914348" indent="0">
              <a:buNone/>
              <a:defRPr sz="1800">
                <a:solidFill>
                  <a:schemeClr val="tx1">
                    <a:tint val="75000"/>
                  </a:schemeClr>
                </a:solidFill>
              </a:defRPr>
            </a:lvl3pPr>
            <a:lvl4pPr marL="1371523" indent="0">
              <a:buNone/>
              <a:defRPr sz="1600">
                <a:solidFill>
                  <a:schemeClr val="tx1">
                    <a:tint val="75000"/>
                  </a:schemeClr>
                </a:solidFill>
              </a:defRPr>
            </a:lvl4pPr>
            <a:lvl5pPr marL="1828698" indent="0">
              <a:buNone/>
              <a:defRPr sz="1600">
                <a:solidFill>
                  <a:schemeClr val="tx1">
                    <a:tint val="75000"/>
                  </a:schemeClr>
                </a:solidFill>
              </a:defRPr>
            </a:lvl5pPr>
            <a:lvl6pPr marL="2285871" indent="0">
              <a:buNone/>
              <a:defRPr sz="1600">
                <a:solidFill>
                  <a:schemeClr val="tx1">
                    <a:tint val="75000"/>
                  </a:schemeClr>
                </a:solidFill>
              </a:defRPr>
            </a:lvl6pPr>
            <a:lvl7pPr marL="2743045" indent="0">
              <a:buNone/>
              <a:defRPr sz="1600">
                <a:solidFill>
                  <a:schemeClr val="tx1">
                    <a:tint val="75000"/>
                  </a:schemeClr>
                </a:solidFill>
              </a:defRPr>
            </a:lvl7pPr>
            <a:lvl8pPr marL="3200219" indent="0">
              <a:buNone/>
              <a:defRPr sz="1600">
                <a:solidFill>
                  <a:schemeClr val="tx1">
                    <a:tint val="75000"/>
                  </a:schemeClr>
                </a:solidFill>
              </a:defRPr>
            </a:lvl8pPr>
            <a:lvl9pPr marL="3657395" indent="0">
              <a:buNone/>
              <a:defRPr sz="1600">
                <a:solidFill>
                  <a:schemeClr val="tx1">
                    <a:tint val="75000"/>
                  </a:schemeClr>
                </a:solidFill>
              </a:defRPr>
            </a:lvl9pPr>
          </a:lstStyle>
          <a:p>
            <a:pPr lvl="0"/>
            <a:r>
              <a:rPr lang="en-US" dirty="0"/>
              <a:t>Edit Master text styles</a:t>
            </a:r>
          </a:p>
        </p:txBody>
      </p:sp>
      <p:sp>
        <p:nvSpPr>
          <p:cNvPr id="10" name="Freeform 5">
            <a:extLst>
              <a:ext uri="{FF2B5EF4-FFF2-40B4-BE49-F238E27FC236}">
                <a16:creationId xmlns:a16="http://schemas.microsoft.com/office/drawing/2014/main" id="{1362A1E6-1306-40F3-9F64-2054B00262BB}"/>
              </a:ext>
            </a:extLst>
          </p:cNvPr>
          <p:cNvSpPr>
            <a:spLocks/>
          </p:cNvSpPr>
          <p:nvPr userDrawn="1"/>
        </p:nvSpPr>
        <p:spPr bwMode="auto">
          <a:xfrm>
            <a:off x="1557568" y="2456424"/>
            <a:ext cx="2929765" cy="2924337"/>
          </a:xfrm>
          <a:custGeom>
            <a:avLst/>
            <a:gdLst>
              <a:gd name="T0" fmla="*/ 958 w 2262"/>
              <a:gd name="T1" fmla="*/ 2246 h 2262"/>
              <a:gd name="T2" fmla="*/ 16 w 2262"/>
              <a:gd name="T3" fmla="*/ 1304 h 2262"/>
              <a:gd name="T4" fmla="*/ 16 w 2262"/>
              <a:gd name="T5" fmla="*/ 1246 h 2262"/>
              <a:gd name="T6" fmla="*/ 1246 w 2262"/>
              <a:gd name="T7" fmla="*/ 16 h 2262"/>
              <a:gd name="T8" fmla="*/ 1304 w 2262"/>
              <a:gd name="T9" fmla="*/ 16 h 2262"/>
              <a:gd name="T10" fmla="*/ 2246 w 2262"/>
              <a:gd name="T11" fmla="*/ 958 h 2262"/>
              <a:gd name="T12" fmla="*/ 2246 w 2262"/>
              <a:gd name="T13" fmla="*/ 1016 h 2262"/>
              <a:gd name="T14" fmla="*/ 1016 w 2262"/>
              <a:gd name="T15" fmla="*/ 2246 h 2262"/>
              <a:gd name="T16" fmla="*/ 958 w 2262"/>
              <a:gd name="T17" fmla="*/ 2246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2" h="2262">
                <a:moveTo>
                  <a:pt x="958" y="2246"/>
                </a:moveTo>
                <a:cubicBezTo>
                  <a:pt x="16" y="1304"/>
                  <a:pt x="16" y="1304"/>
                  <a:pt x="16" y="1304"/>
                </a:cubicBezTo>
                <a:cubicBezTo>
                  <a:pt x="0" y="1288"/>
                  <a:pt x="0" y="1262"/>
                  <a:pt x="16" y="1246"/>
                </a:cubicBezTo>
                <a:cubicBezTo>
                  <a:pt x="1246" y="16"/>
                  <a:pt x="1246" y="16"/>
                  <a:pt x="1246" y="16"/>
                </a:cubicBezTo>
                <a:cubicBezTo>
                  <a:pt x="1262" y="0"/>
                  <a:pt x="1288" y="0"/>
                  <a:pt x="1304" y="16"/>
                </a:cubicBezTo>
                <a:cubicBezTo>
                  <a:pt x="2246" y="958"/>
                  <a:pt x="2246" y="958"/>
                  <a:pt x="2246" y="958"/>
                </a:cubicBezTo>
                <a:cubicBezTo>
                  <a:pt x="2262" y="974"/>
                  <a:pt x="2262" y="1000"/>
                  <a:pt x="2246" y="1016"/>
                </a:cubicBezTo>
                <a:cubicBezTo>
                  <a:pt x="1016" y="2246"/>
                  <a:pt x="1016" y="2246"/>
                  <a:pt x="1016" y="2246"/>
                </a:cubicBezTo>
                <a:cubicBezTo>
                  <a:pt x="1000" y="2262"/>
                  <a:pt x="974" y="2262"/>
                  <a:pt x="958" y="2246"/>
                </a:cubicBezTo>
                <a:close/>
              </a:path>
            </a:pathLst>
          </a:custGeom>
          <a:solidFill>
            <a:schemeClr val="accent3"/>
          </a:solidFill>
          <a:ln>
            <a:noFill/>
          </a:ln>
          <a:extLst/>
        </p:spPr>
        <p:txBody>
          <a:bodyPr vert="horz" wrap="square" lIns="91438" tIns="45718" rIns="91438" bIns="45718" numCol="1" anchor="t" anchorCtr="0" compatLnSpc="1">
            <a:prstTxWarp prst="textNoShape">
              <a:avLst/>
            </a:prstTxWarp>
          </a:bodyPr>
          <a:lstStyle/>
          <a:p>
            <a:pPr defTabSz="914394"/>
            <a:endParaRPr lang="zh-CN" altLang="en-US" sz="1800">
              <a:solidFill>
                <a:prstClr val="black"/>
              </a:solidFill>
            </a:endParaRPr>
          </a:p>
        </p:txBody>
      </p:sp>
      <p:sp>
        <p:nvSpPr>
          <p:cNvPr id="11" name="Freeform 6">
            <a:extLst>
              <a:ext uri="{FF2B5EF4-FFF2-40B4-BE49-F238E27FC236}">
                <a16:creationId xmlns:a16="http://schemas.microsoft.com/office/drawing/2014/main" id="{88FD7E2B-42E1-4D0F-BFAF-CA4FC6ACB867}"/>
              </a:ext>
            </a:extLst>
          </p:cNvPr>
          <p:cNvSpPr>
            <a:spLocks/>
          </p:cNvSpPr>
          <p:nvPr userDrawn="1"/>
        </p:nvSpPr>
        <p:spPr bwMode="auto">
          <a:xfrm>
            <a:off x="1244831" y="2137160"/>
            <a:ext cx="2915653" cy="2910225"/>
          </a:xfrm>
          <a:custGeom>
            <a:avLst/>
            <a:gdLst>
              <a:gd name="T0" fmla="*/ 1096 w 2251"/>
              <a:gd name="T1" fmla="*/ 2235 h 2251"/>
              <a:gd name="T2" fmla="*/ 16 w 2251"/>
              <a:gd name="T3" fmla="*/ 1155 h 2251"/>
              <a:gd name="T4" fmla="*/ 16 w 2251"/>
              <a:gd name="T5" fmla="*/ 1096 h 2251"/>
              <a:gd name="T6" fmla="*/ 1096 w 2251"/>
              <a:gd name="T7" fmla="*/ 16 h 2251"/>
              <a:gd name="T8" fmla="*/ 1155 w 2251"/>
              <a:gd name="T9" fmla="*/ 16 h 2251"/>
              <a:gd name="T10" fmla="*/ 2235 w 2251"/>
              <a:gd name="T11" fmla="*/ 1096 h 2251"/>
              <a:gd name="T12" fmla="*/ 2235 w 2251"/>
              <a:gd name="T13" fmla="*/ 1155 h 2251"/>
              <a:gd name="T14" fmla="*/ 1155 w 2251"/>
              <a:gd name="T15" fmla="*/ 2235 h 2251"/>
              <a:gd name="T16" fmla="*/ 1096 w 2251"/>
              <a:gd name="T17" fmla="*/ 2235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1" h="2251">
                <a:moveTo>
                  <a:pt x="1096" y="2235"/>
                </a:moveTo>
                <a:cubicBezTo>
                  <a:pt x="16" y="1155"/>
                  <a:pt x="16" y="1155"/>
                  <a:pt x="16" y="1155"/>
                </a:cubicBezTo>
                <a:cubicBezTo>
                  <a:pt x="0" y="1139"/>
                  <a:pt x="0" y="1112"/>
                  <a:pt x="16" y="1096"/>
                </a:cubicBezTo>
                <a:cubicBezTo>
                  <a:pt x="1096" y="16"/>
                  <a:pt x="1096" y="16"/>
                  <a:pt x="1096" y="16"/>
                </a:cubicBezTo>
                <a:cubicBezTo>
                  <a:pt x="1112" y="0"/>
                  <a:pt x="1139" y="0"/>
                  <a:pt x="1155" y="16"/>
                </a:cubicBezTo>
                <a:cubicBezTo>
                  <a:pt x="2235" y="1096"/>
                  <a:pt x="2235" y="1096"/>
                  <a:pt x="2235" y="1096"/>
                </a:cubicBezTo>
                <a:cubicBezTo>
                  <a:pt x="2251" y="1112"/>
                  <a:pt x="2251" y="1139"/>
                  <a:pt x="2235" y="1155"/>
                </a:cubicBezTo>
                <a:cubicBezTo>
                  <a:pt x="1155" y="2235"/>
                  <a:pt x="1155" y="2235"/>
                  <a:pt x="1155" y="2235"/>
                </a:cubicBezTo>
                <a:cubicBezTo>
                  <a:pt x="1139" y="2251"/>
                  <a:pt x="1112" y="2251"/>
                  <a:pt x="1096" y="2235"/>
                </a:cubicBezTo>
                <a:close/>
              </a:path>
            </a:pathLst>
          </a:custGeom>
          <a:solidFill>
            <a:schemeClr val="bg1"/>
          </a:solidFill>
          <a:ln>
            <a:noFill/>
          </a:ln>
        </p:spPr>
        <p:txBody>
          <a:bodyPr vert="horz" wrap="square" lIns="91438" tIns="45718" rIns="91438" bIns="45718" numCol="1" anchor="t" anchorCtr="0" compatLnSpc="1">
            <a:prstTxWarp prst="textNoShape">
              <a:avLst/>
            </a:prstTxWarp>
          </a:bodyPr>
          <a:lstStyle/>
          <a:p>
            <a:pPr defTabSz="914394"/>
            <a:endParaRPr lang="zh-CN" altLang="en-US" sz="1800">
              <a:solidFill>
                <a:prstClr val="black"/>
              </a:solidFill>
            </a:endParaRPr>
          </a:p>
        </p:txBody>
      </p:sp>
      <p:pic>
        <p:nvPicPr>
          <p:cNvPr id="13" name="图形 12">
            <a:extLst>
              <a:ext uri="{FF2B5EF4-FFF2-40B4-BE49-F238E27FC236}">
                <a16:creationId xmlns:a16="http://schemas.microsoft.com/office/drawing/2014/main" id="{B6069902-00E0-4AA7-817F-7E82DF64A460}"/>
              </a:ext>
            </a:extLst>
          </p:cNvPr>
          <p:cNvPicPr>
            <a:picLocks noChangeAspect="1"/>
          </p:cNvPicPr>
          <p:nvPr userDrawn="1"/>
        </p:nvPicPr>
        <p:blipFill>
          <a:blip cstate="print">
            <a:extLst/>
          </a:blip>
          <a:srcRect l="49917"/>
          <a:stretch>
            <a:fillRect/>
          </a:stretch>
        </p:blipFill>
        <p:spPr>
          <a:xfrm>
            <a:off x="-1152" y="4659643"/>
            <a:ext cx="691715" cy="1381125"/>
          </a:xfrm>
          <a:custGeom>
            <a:avLst/>
            <a:gdLst>
              <a:gd name="connsiteX0" fmla="*/ 0 w 691715"/>
              <a:gd name="connsiteY0" fmla="*/ 0 h 1381125"/>
              <a:gd name="connsiteX1" fmla="*/ 691715 w 691715"/>
              <a:gd name="connsiteY1" fmla="*/ 0 h 1381125"/>
              <a:gd name="connsiteX2" fmla="*/ 691715 w 691715"/>
              <a:gd name="connsiteY2" fmla="*/ 1381125 h 1381125"/>
              <a:gd name="connsiteX3" fmla="*/ 0 w 691715"/>
              <a:gd name="connsiteY3" fmla="*/ 1381125 h 1381125"/>
            </a:gdLst>
            <a:ahLst/>
            <a:cxnLst>
              <a:cxn ang="0">
                <a:pos x="connsiteX0" y="connsiteY0"/>
              </a:cxn>
              <a:cxn ang="0">
                <a:pos x="connsiteX1" y="connsiteY1"/>
              </a:cxn>
              <a:cxn ang="0">
                <a:pos x="connsiteX2" y="connsiteY2"/>
              </a:cxn>
              <a:cxn ang="0">
                <a:pos x="connsiteX3" y="connsiteY3"/>
              </a:cxn>
            </a:cxnLst>
            <a:rect l="l" t="t" r="r" b="b"/>
            <a:pathLst>
              <a:path w="691715" h="1381125">
                <a:moveTo>
                  <a:pt x="0" y="0"/>
                </a:moveTo>
                <a:lnTo>
                  <a:pt x="691715" y="0"/>
                </a:lnTo>
                <a:lnTo>
                  <a:pt x="691715" y="1381125"/>
                </a:lnTo>
                <a:lnTo>
                  <a:pt x="0" y="1381125"/>
                </a:lnTo>
                <a:close/>
              </a:path>
            </a:pathLst>
          </a:custGeom>
        </p:spPr>
      </p:pic>
      <p:sp>
        <p:nvSpPr>
          <p:cNvPr id="5" name="Oval 5">
            <a:extLst>
              <a:ext uri="{FF2B5EF4-FFF2-40B4-BE49-F238E27FC236}">
                <a16:creationId xmlns:a16="http://schemas.microsoft.com/office/drawing/2014/main" id="{5C04C722-A9BF-4223-A46C-28EE63144BC6}"/>
              </a:ext>
            </a:extLst>
          </p:cNvPr>
          <p:cNvSpPr>
            <a:spLocks noChangeArrowheads="1"/>
          </p:cNvSpPr>
          <p:nvPr userDrawn="1"/>
        </p:nvSpPr>
        <p:spPr bwMode="auto">
          <a:xfrm>
            <a:off x="6864350" y="2062450"/>
            <a:ext cx="768350" cy="764889"/>
          </a:xfrm>
          <a:prstGeom prst="ellipse">
            <a:avLst/>
          </a:prstGeom>
          <a:noFill/>
          <a:ln w="952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8" tIns="45718" rIns="91438" bIns="45718" numCol="1" anchor="t" anchorCtr="0" compatLnSpc="1">
            <a:prstTxWarp prst="textNoShape">
              <a:avLst/>
            </a:prstTxWarp>
          </a:bodyPr>
          <a:lstStyle/>
          <a:p>
            <a:pPr defTabSz="914394"/>
            <a:endParaRPr lang="zh-CN" altLang="en-US" sz="1800">
              <a:solidFill>
                <a:prstClr val="black"/>
              </a:solidFill>
            </a:endParaRPr>
          </a:p>
        </p:txBody>
      </p:sp>
    </p:spTree>
    <p:extLst>
      <p:ext uri="{BB962C8B-B14F-4D97-AF65-F5344CB8AC3E}">
        <p14:creationId xmlns:p14="http://schemas.microsoft.com/office/powerpoint/2010/main" val="605845705"/>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9888B6D7-9D3F-49D7-BACE-73A9D1149A74}"/>
              </a:ext>
            </a:extLst>
          </p:cNvPr>
          <p:cNvSpPr>
            <a:spLocks noGrp="1"/>
          </p:cNvSpPr>
          <p:nvPr>
            <p:ph type="dt" sz="half" idx="10"/>
          </p:nvPr>
        </p:nvSpPr>
        <p:spPr>
          <a:xfrm>
            <a:off x="5401732" y="6240464"/>
            <a:ext cx="1388536" cy="206381"/>
          </a:xfrm>
          <a:prstGeom prst="rect">
            <a:avLst/>
          </a:prstGeom>
        </p:spPr>
        <p:txBody>
          <a:bodyPr/>
          <a:lstStyle/>
          <a:p>
            <a:fld id="{E8D0ED9A-09B1-4A2C-9797-82C6640A95B5}" type="datetime1">
              <a:rPr lang="zh-CN" altLang="en-US" smtClean="0">
                <a:solidFill>
                  <a:prstClr val="black">
                    <a:lumMod val="50000"/>
                    <a:lumOff val="50000"/>
                  </a:prstClr>
                </a:solidFill>
              </a:rPr>
              <a:pPr/>
              <a:t>2025/1/1</a:t>
            </a:fld>
            <a:endParaRPr lang="zh-CN" altLang="en-US">
              <a:solidFill>
                <a:prstClr val="black">
                  <a:lumMod val="50000"/>
                  <a:lumOff val="50000"/>
                </a:prstClr>
              </a:solidFill>
            </a:endParaRPr>
          </a:p>
        </p:txBody>
      </p:sp>
      <p:sp>
        <p:nvSpPr>
          <p:cNvPr id="4" name="页脚占位符 3">
            <a:extLst>
              <a:ext uri="{FF2B5EF4-FFF2-40B4-BE49-F238E27FC236}">
                <a16:creationId xmlns:a16="http://schemas.microsoft.com/office/drawing/2014/main" id="{7AC997A4-1DD8-4731-B9FD-42398A20FF85}"/>
              </a:ext>
            </a:extLst>
          </p:cNvPr>
          <p:cNvSpPr>
            <a:spLocks noGrp="1"/>
          </p:cNvSpPr>
          <p:nvPr>
            <p:ph type="ftr" sz="quarter" idx="11"/>
          </p:nvPr>
        </p:nvSpPr>
        <p:spPr>
          <a:xfrm>
            <a:off x="669924" y="6240464"/>
            <a:ext cx="4140201" cy="206381"/>
          </a:xfrm>
          <a:prstGeom prst="rect">
            <a:avLst/>
          </a:prstGeom>
        </p:spPr>
        <p:txBody>
          <a:bodyPr/>
          <a:lstStyle/>
          <a:p>
            <a:r>
              <a:rPr lang="en-US" altLang="zh-CN">
                <a:solidFill>
                  <a:prstClr val="black">
                    <a:lumMod val="50000"/>
                    <a:lumOff val="50000"/>
                  </a:prstClr>
                </a:solidFill>
              </a:rPr>
              <a:t>mindray</a:t>
            </a:r>
            <a:r>
              <a:rPr lang="zh-CN" altLang="en-US">
                <a:solidFill>
                  <a:prstClr val="black">
                    <a:lumMod val="50000"/>
                    <a:lumOff val="50000"/>
                  </a:prstClr>
                </a:solidFill>
              </a:rPr>
              <a:t>迈瑞</a:t>
            </a:r>
            <a:endParaRPr lang="zh-CN" altLang="en-US" dirty="0">
              <a:solidFill>
                <a:prstClr val="black">
                  <a:lumMod val="50000"/>
                  <a:lumOff val="50000"/>
                </a:prstClr>
              </a:solidFill>
            </a:endParaRPr>
          </a:p>
        </p:txBody>
      </p:sp>
      <p:sp>
        <p:nvSpPr>
          <p:cNvPr id="5" name="灯片编号占位符 4">
            <a:extLst>
              <a:ext uri="{FF2B5EF4-FFF2-40B4-BE49-F238E27FC236}">
                <a16:creationId xmlns:a16="http://schemas.microsoft.com/office/drawing/2014/main" id="{DBA9825E-1876-42AD-ABCF-E0E100F351CA}"/>
              </a:ext>
            </a:extLst>
          </p:cNvPr>
          <p:cNvSpPr>
            <a:spLocks noGrp="1"/>
          </p:cNvSpPr>
          <p:nvPr>
            <p:ph type="sldNum" sz="quarter" idx="12"/>
          </p:nvPr>
        </p:nvSpPr>
        <p:spPr>
          <a:xfrm>
            <a:off x="8610599" y="6240464"/>
            <a:ext cx="2909888" cy="206381"/>
          </a:xfrm>
          <a:prstGeom prst="rect">
            <a:avLst/>
          </a:prstGeom>
        </p:spPr>
        <p:txBody>
          <a:bodyPr/>
          <a:lstStyle/>
          <a:p>
            <a:fld id="{5DD3DB80-B894-403A-B48E-6FDC1A72010E}" type="slidenum">
              <a:rPr lang="zh-CN" altLang="en-US" smtClean="0">
                <a:solidFill>
                  <a:prstClr val="black">
                    <a:lumMod val="50000"/>
                    <a:lumOff val="50000"/>
                  </a:prstClr>
                </a:solidFill>
              </a:rPr>
              <a:pPr/>
              <a:t>‹#›</a:t>
            </a:fld>
            <a:endParaRPr lang="zh-CN" altLang="en-US">
              <a:solidFill>
                <a:prstClr val="black">
                  <a:lumMod val="50000"/>
                  <a:lumOff val="50000"/>
                </a:prstClr>
              </a:solidFill>
            </a:endParaRPr>
          </a:p>
        </p:txBody>
      </p:sp>
      <p:sp>
        <p:nvSpPr>
          <p:cNvPr id="6" name="标题 5">
            <a:extLst>
              <a:ext uri="{FF2B5EF4-FFF2-40B4-BE49-F238E27FC236}">
                <a16:creationId xmlns:a16="http://schemas.microsoft.com/office/drawing/2014/main" id="{D124F9DB-C87A-423F-9657-38C7A2901430}"/>
              </a:ext>
            </a:extLst>
          </p:cNvPr>
          <p:cNvSpPr>
            <a:spLocks noGrp="1"/>
          </p:cNvSpPr>
          <p:nvPr>
            <p:ph type="title" hasCustomPrompt="1"/>
          </p:nvPr>
        </p:nvSpPr>
        <p:spPr>
          <a:xfrm>
            <a:off x="666859" y="63637"/>
            <a:ext cx="10850563" cy="1028699"/>
          </a:xfrm>
          <a:prstGeom prst="rect">
            <a:avLst/>
          </a:prstGeom>
        </p:spPr>
        <p:txBody>
          <a:bodyPr/>
          <a:lstStyle>
            <a:lvl1pPr>
              <a:defRPr/>
            </a:lvl1pPr>
          </a:lstStyle>
          <a:p>
            <a:r>
              <a:rPr lang="en-US" altLang="zh-CN" dirty="0"/>
              <a:t>Click to edit Master title style</a:t>
            </a:r>
            <a:endParaRPr lang="zh-CN" altLang="en-US" dirty="0"/>
          </a:p>
        </p:txBody>
      </p:sp>
      <p:sp>
        <p:nvSpPr>
          <p:cNvPr id="8" name="内容占位符 7">
            <a:extLst>
              <a:ext uri="{FF2B5EF4-FFF2-40B4-BE49-F238E27FC236}">
                <a16:creationId xmlns:a16="http://schemas.microsoft.com/office/drawing/2014/main" id="{2070191C-4093-409C-8FD5-7369A79637AD}"/>
              </a:ext>
            </a:extLst>
          </p:cNvPr>
          <p:cNvSpPr>
            <a:spLocks noGrp="1"/>
          </p:cNvSpPr>
          <p:nvPr>
            <p:ph sz="quarter" idx="13" hasCustomPrompt="1"/>
          </p:nvPr>
        </p:nvSpPr>
        <p:spPr>
          <a:xfrm>
            <a:off x="669926" y="1130300"/>
            <a:ext cx="10850563" cy="5006975"/>
          </a:xfrm>
          <a:prstGeom prst="rect">
            <a:avLst/>
          </a:prstGeom>
        </p:spPr>
        <p:txBody>
          <a:bodyPr/>
          <a:lstStyle>
            <a:lvl1pPr>
              <a:defRPr/>
            </a:lvl1pPr>
            <a:lvl2pPr>
              <a:defRPr/>
            </a:lvl2pPr>
            <a:lvl3pPr>
              <a:defRPr/>
            </a:lvl3pPr>
            <a:lvl4pPr>
              <a:defRPr/>
            </a:lvl4pPr>
            <a:lvl5pPr>
              <a:defRPr/>
            </a:lvl5p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Tree>
    <p:extLst>
      <p:ext uri="{BB962C8B-B14F-4D97-AF65-F5344CB8AC3E}">
        <p14:creationId xmlns:p14="http://schemas.microsoft.com/office/powerpoint/2010/main" val="1185921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userDrawn="1">
  <p:cSld name="仅标题页">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7A1C-3684-4AAF-A408-C63B6CB64104}"/>
              </a:ext>
            </a:extLst>
          </p:cNvPr>
          <p:cNvSpPr>
            <a:spLocks noGrp="1"/>
          </p:cNvSpPr>
          <p:nvPr>
            <p:ph type="title" hasCustomPrompt="1"/>
          </p:nvPr>
        </p:nvSpPr>
        <p:spPr>
          <a:xfrm>
            <a:off x="666859" y="63637"/>
            <a:ext cx="10850563" cy="1028699"/>
          </a:xfrm>
          <a:prstGeom prst="rect">
            <a:avLst/>
          </a:prstGeom>
        </p:spPr>
        <p:txBody>
          <a:bodyPr/>
          <a:lstStyle>
            <a:lvl1pPr>
              <a:defRPr/>
            </a:lvl1pPr>
          </a:lstStyle>
          <a:p>
            <a:r>
              <a:rPr lang="en-US" altLang="zh-CN" dirty="0"/>
              <a:t>Click to edit Master title style</a:t>
            </a:r>
            <a:endParaRPr lang="en-US" dirty="0"/>
          </a:p>
        </p:txBody>
      </p:sp>
      <p:sp>
        <p:nvSpPr>
          <p:cNvPr id="3" name="Date Placeholder 2">
            <a:extLst>
              <a:ext uri="{FF2B5EF4-FFF2-40B4-BE49-F238E27FC236}">
                <a16:creationId xmlns:a16="http://schemas.microsoft.com/office/drawing/2014/main" id="{8986EA5F-D77D-4318-90E9-C04AA8ADC0D1}"/>
              </a:ext>
            </a:extLst>
          </p:cNvPr>
          <p:cNvSpPr>
            <a:spLocks noGrp="1"/>
          </p:cNvSpPr>
          <p:nvPr>
            <p:ph type="dt" sz="half" idx="10"/>
          </p:nvPr>
        </p:nvSpPr>
        <p:spPr>
          <a:xfrm>
            <a:off x="5401732" y="6240464"/>
            <a:ext cx="1388536" cy="206381"/>
          </a:xfrm>
          <a:prstGeom prst="rect">
            <a:avLst/>
          </a:prstGeom>
        </p:spPr>
        <p:txBody>
          <a:bodyPr/>
          <a:lstStyle/>
          <a:p>
            <a:fld id="{2E53C13C-61EE-43B4-9536-911C13739101}" type="datetime1">
              <a:rPr lang="zh-CN" altLang="en-US" smtClean="0">
                <a:solidFill>
                  <a:prstClr val="black">
                    <a:lumMod val="50000"/>
                    <a:lumOff val="50000"/>
                  </a:prstClr>
                </a:solidFill>
              </a:rPr>
              <a:pPr/>
              <a:t>2025/1/1</a:t>
            </a:fld>
            <a:endParaRPr lang="zh-CN" altLang="en-US">
              <a:solidFill>
                <a:prstClr val="black">
                  <a:lumMod val="50000"/>
                  <a:lumOff val="50000"/>
                </a:prstClr>
              </a:solidFill>
            </a:endParaRPr>
          </a:p>
        </p:txBody>
      </p:sp>
      <p:sp>
        <p:nvSpPr>
          <p:cNvPr id="4" name="Footer Placeholder 3">
            <a:extLst>
              <a:ext uri="{FF2B5EF4-FFF2-40B4-BE49-F238E27FC236}">
                <a16:creationId xmlns:a16="http://schemas.microsoft.com/office/drawing/2014/main" id="{00832621-D9D9-445E-BFF9-F8348FA1E262}"/>
              </a:ext>
            </a:extLst>
          </p:cNvPr>
          <p:cNvSpPr>
            <a:spLocks noGrp="1"/>
          </p:cNvSpPr>
          <p:nvPr>
            <p:ph type="ftr" sz="quarter" idx="11"/>
          </p:nvPr>
        </p:nvSpPr>
        <p:spPr>
          <a:xfrm>
            <a:off x="669924" y="6240464"/>
            <a:ext cx="4140201" cy="206381"/>
          </a:xfrm>
          <a:prstGeom prst="rect">
            <a:avLst/>
          </a:prstGeom>
        </p:spPr>
        <p:txBody>
          <a:bodyPr/>
          <a:lstStyle/>
          <a:p>
            <a:r>
              <a:rPr lang="en-US" altLang="zh-CN">
                <a:solidFill>
                  <a:prstClr val="black">
                    <a:lumMod val="50000"/>
                    <a:lumOff val="50000"/>
                  </a:prstClr>
                </a:solidFill>
              </a:rPr>
              <a:t>mindray</a:t>
            </a:r>
            <a:r>
              <a:rPr lang="zh-CN" altLang="en-US">
                <a:solidFill>
                  <a:prstClr val="black">
                    <a:lumMod val="50000"/>
                    <a:lumOff val="50000"/>
                  </a:prstClr>
                </a:solidFill>
              </a:rPr>
              <a:t>迈瑞</a:t>
            </a:r>
            <a:endParaRPr lang="zh-CN" altLang="en-US" dirty="0">
              <a:solidFill>
                <a:prstClr val="black">
                  <a:lumMod val="50000"/>
                  <a:lumOff val="50000"/>
                </a:prstClr>
              </a:solidFill>
            </a:endParaRPr>
          </a:p>
        </p:txBody>
      </p:sp>
      <p:sp>
        <p:nvSpPr>
          <p:cNvPr id="5" name="Slide Number Placeholder 4">
            <a:extLst>
              <a:ext uri="{FF2B5EF4-FFF2-40B4-BE49-F238E27FC236}">
                <a16:creationId xmlns:a16="http://schemas.microsoft.com/office/drawing/2014/main" id="{8371151B-F790-4A9F-962F-B8718A9560A9}"/>
              </a:ext>
            </a:extLst>
          </p:cNvPr>
          <p:cNvSpPr>
            <a:spLocks noGrp="1"/>
          </p:cNvSpPr>
          <p:nvPr>
            <p:ph type="sldNum" sz="quarter" idx="12"/>
          </p:nvPr>
        </p:nvSpPr>
        <p:spPr>
          <a:xfrm>
            <a:off x="8610599" y="6240464"/>
            <a:ext cx="2909888" cy="206381"/>
          </a:xfrm>
          <a:prstGeom prst="rect">
            <a:avLst/>
          </a:prstGeom>
        </p:spPr>
        <p:txBody>
          <a:bodyPr/>
          <a:lstStyle/>
          <a:p>
            <a:fld id="{5DD3DB80-B894-403A-B48E-6FDC1A72010E}" type="slidenum">
              <a:rPr lang="zh-CN" altLang="en-US" smtClean="0">
                <a:solidFill>
                  <a:prstClr val="black">
                    <a:lumMod val="50000"/>
                    <a:lumOff val="50000"/>
                  </a:prstClr>
                </a:solidFill>
              </a:rPr>
              <a:pPr/>
              <a:t>‹#›</a:t>
            </a:fld>
            <a:endParaRPr lang="zh-CN" altLang="en-US">
              <a:solidFill>
                <a:prstClr val="black">
                  <a:lumMod val="50000"/>
                  <a:lumOff val="50000"/>
                </a:prstClr>
              </a:solidFill>
            </a:endParaRPr>
          </a:p>
        </p:txBody>
      </p:sp>
    </p:spTree>
    <p:extLst>
      <p:ext uri="{BB962C8B-B14F-4D97-AF65-F5344CB8AC3E}">
        <p14:creationId xmlns:p14="http://schemas.microsoft.com/office/powerpoint/2010/main" val="617003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3" name="Picture 1" descr="C:\Users\50229785\Desktop\bar1.jpg">
            <a:extLst>
              <a:ext uri="{FF2B5EF4-FFF2-40B4-BE49-F238E27FC236}">
                <a16:creationId xmlns:a16="http://schemas.microsoft.com/office/drawing/2014/main" id="{D6F3727F-F1C7-4B24-8F0E-0036A96F5F8B}"/>
              </a:ext>
            </a:extLst>
          </p:cNvPr>
          <p:cNvPicPr>
            <a:picLocks noChangeAspect="1" noChangeArrowheads="1"/>
          </p:cNvPicPr>
          <p:nvPr userDrawn="1"/>
        </p:nvPicPr>
        <p:blipFill>
          <a:blip r:embed="rId2" cstate="print">
            <a:alphaModFix amt="20000"/>
          </a:blip>
          <a:srcRect l="14247" t="6625" r="30748"/>
          <a:stretch>
            <a:fillRect/>
          </a:stretch>
        </p:blipFill>
        <p:spPr bwMode="auto">
          <a:xfrm>
            <a:off x="3692" y="0"/>
            <a:ext cx="12188308" cy="6858002"/>
          </a:xfrm>
          <a:prstGeom prst="rect">
            <a:avLst/>
          </a:prstGeom>
        </p:spPr>
      </p:pic>
      <p:sp>
        <p:nvSpPr>
          <p:cNvPr id="14" name="矩形 13">
            <a:extLst>
              <a:ext uri="{FF2B5EF4-FFF2-40B4-BE49-F238E27FC236}">
                <a16:creationId xmlns:a16="http://schemas.microsoft.com/office/drawing/2014/main" id="{202D8AC4-79D4-4BF3-ACEF-6DD953AF8D20}"/>
              </a:ext>
            </a:extLst>
          </p:cNvPr>
          <p:cNvSpPr/>
          <p:nvPr userDrawn="1"/>
        </p:nvSpPr>
        <p:spPr>
          <a:xfrm>
            <a:off x="0" y="0"/>
            <a:ext cx="12192000" cy="6858000"/>
          </a:xfrm>
          <a:prstGeom prst="rect">
            <a:avLst/>
          </a:prstGeom>
          <a:gradFill>
            <a:gsLst>
              <a:gs pos="0">
                <a:schemeClr val="bg1">
                  <a:alpha val="90000"/>
                </a:schemeClr>
              </a:gs>
              <a:gs pos="100000">
                <a:schemeClr val="bg1">
                  <a:alpha val="70000"/>
                </a:schemeClr>
              </a:gs>
            </a:gsLst>
            <a:lin ang="5400000" scaled="1"/>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94"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a:ea typeface="微软雅黑"/>
              <a:cs typeface="+mn-cs"/>
            </a:endParaRPr>
          </a:p>
        </p:txBody>
      </p:sp>
      <p:pic>
        <p:nvPicPr>
          <p:cNvPr id="15" name="Picture 7" descr="logo">
            <a:extLst>
              <a:ext uri="{FF2B5EF4-FFF2-40B4-BE49-F238E27FC236}">
                <a16:creationId xmlns:a16="http://schemas.microsoft.com/office/drawing/2014/main" id="{7D5A42EA-765C-40F7-9E9B-332129ED0433}"/>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039724" y="6325081"/>
            <a:ext cx="1788091" cy="31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标题 10">
            <a:extLst>
              <a:ext uri="{FF2B5EF4-FFF2-40B4-BE49-F238E27FC236}">
                <a16:creationId xmlns:a16="http://schemas.microsoft.com/office/drawing/2014/main" id="{7EAD70DE-39F5-4785-ACB5-F91C8F844893}"/>
              </a:ext>
            </a:extLst>
          </p:cNvPr>
          <p:cNvSpPr>
            <a:spLocks noGrp="1"/>
          </p:cNvSpPr>
          <p:nvPr>
            <p:ph type="title"/>
          </p:nvPr>
        </p:nvSpPr>
        <p:spPr>
          <a:xfrm>
            <a:off x="1149350" y="146051"/>
            <a:ext cx="8137525" cy="402431"/>
          </a:xfrm>
          <a:prstGeom prst="rect">
            <a:avLst/>
          </a:prstGeom>
        </p:spPr>
        <p:txBody>
          <a:bodyPr/>
          <a:lstStyle>
            <a:lvl1pPr algn="l">
              <a:defRPr sz="2400">
                <a:solidFill>
                  <a:srgbClr val="C00000"/>
                </a:solidFill>
              </a:defRPr>
            </a:lvl1pPr>
          </a:lstStyle>
          <a:p>
            <a:r>
              <a:rPr lang="zh-CN" altLang="en-US" dirty="0"/>
              <a:t>单击此处编辑母版标题样式</a:t>
            </a:r>
          </a:p>
        </p:txBody>
      </p:sp>
      <p:sp>
        <p:nvSpPr>
          <p:cNvPr id="5" name="灯片编号占位符 9">
            <a:extLst>
              <a:ext uri="{FF2B5EF4-FFF2-40B4-BE49-F238E27FC236}">
                <a16:creationId xmlns:a16="http://schemas.microsoft.com/office/drawing/2014/main" id="{1CEA7234-BD20-4B52-A465-E9605D8F3D0C}"/>
              </a:ext>
            </a:extLst>
          </p:cNvPr>
          <p:cNvSpPr>
            <a:spLocks noGrp="1"/>
          </p:cNvSpPr>
          <p:nvPr>
            <p:ph type="sldNum" sz="quarter" idx="4"/>
          </p:nvPr>
        </p:nvSpPr>
        <p:spPr>
          <a:xfrm>
            <a:off x="3352801"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71B73D6-EC27-4A47-BC67-B81571976937}" type="slidenum">
              <a:rPr lang="zh-CN" altLang="en-US" smtClean="0"/>
              <a:pPr/>
              <a:t>‹#›</a:t>
            </a:fld>
            <a:endParaRPr lang="zh-CN" altLang="en-US" dirty="0"/>
          </a:p>
        </p:txBody>
      </p:sp>
      <p:sp>
        <p:nvSpPr>
          <p:cNvPr id="6" name="页脚占位符 2">
            <a:extLst>
              <a:ext uri="{FF2B5EF4-FFF2-40B4-BE49-F238E27FC236}">
                <a16:creationId xmlns:a16="http://schemas.microsoft.com/office/drawing/2014/main" id="{FDF6BA4D-FFDB-47EF-A7DC-0344E95DD408}"/>
              </a:ext>
            </a:extLst>
          </p:cNvPr>
          <p:cNvSpPr>
            <a:spLocks noGrp="1"/>
          </p:cNvSpPr>
          <p:nvPr>
            <p:ph type="ftr" sz="quarter" idx="3"/>
          </p:nvPr>
        </p:nvSpPr>
        <p:spPr>
          <a:xfrm>
            <a:off x="381001" y="6356350"/>
            <a:ext cx="4114800" cy="365125"/>
          </a:xfrm>
          <a:prstGeom prst="rect">
            <a:avLst/>
          </a:prstGeom>
        </p:spPr>
        <p:txBody>
          <a:bodyPr anchor="ctr"/>
          <a:lstStyle>
            <a:lvl1pPr>
              <a:defRPr sz="900"/>
            </a:lvl1pPr>
          </a:lstStyle>
          <a:p>
            <a:r>
              <a:rPr lang="en-US" altLang="zh-CN"/>
              <a:t>©2021 </a:t>
            </a:r>
            <a:r>
              <a:rPr lang="zh-CN" altLang="en-US"/>
              <a:t>深圳迈瑞生物医疗电子股份有限公司版权所有</a:t>
            </a:r>
            <a:endParaRPr kumimoji="1" lang="zh-CN" altLang="en-US" dirty="0"/>
          </a:p>
        </p:txBody>
      </p:sp>
      <p:grpSp>
        <p:nvGrpSpPr>
          <p:cNvPr id="7" name="组合 6">
            <a:extLst>
              <a:ext uri="{FF2B5EF4-FFF2-40B4-BE49-F238E27FC236}">
                <a16:creationId xmlns:a16="http://schemas.microsoft.com/office/drawing/2014/main" id="{4FDA5899-AEB2-4CE8-919B-1A97D7FBEAD0}"/>
              </a:ext>
            </a:extLst>
          </p:cNvPr>
          <p:cNvGrpSpPr/>
          <p:nvPr userDrawn="1"/>
        </p:nvGrpSpPr>
        <p:grpSpPr>
          <a:xfrm>
            <a:off x="440116" y="116656"/>
            <a:ext cx="11104188" cy="694809"/>
            <a:chOff x="440115" y="153268"/>
            <a:chExt cx="11104188" cy="694809"/>
          </a:xfrm>
        </p:grpSpPr>
        <p:grpSp>
          <p:nvGrpSpPr>
            <p:cNvPr id="8" name="组合 7">
              <a:extLst>
                <a:ext uri="{FF2B5EF4-FFF2-40B4-BE49-F238E27FC236}">
                  <a16:creationId xmlns:a16="http://schemas.microsoft.com/office/drawing/2014/main" id="{5C7F640D-2707-4BC7-B27B-4977F5B8C638}"/>
                </a:ext>
              </a:extLst>
            </p:cNvPr>
            <p:cNvGrpSpPr/>
            <p:nvPr/>
          </p:nvGrpSpPr>
          <p:grpSpPr>
            <a:xfrm>
              <a:off x="440115" y="153268"/>
              <a:ext cx="574549" cy="502040"/>
              <a:chOff x="352615" y="265901"/>
              <a:chExt cx="666007" cy="564092"/>
            </a:xfrm>
            <a:effectLst/>
          </p:grpSpPr>
          <p:sp>
            <p:nvSpPr>
              <p:cNvPr id="11" name="矩形 10">
                <a:extLst>
                  <a:ext uri="{FF2B5EF4-FFF2-40B4-BE49-F238E27FC236}">
                    <a16:creationId xmlns:a16="http://schemas.microsoft.com/office/drawing/2014/main" id="{1D5D024A-2198-4EB9-999C-8DD6AD3DE057}"/>
                  </a:ext>
                </a:extLst>
              </p:cNvPr>
              <p:cNvSpPr/>
              <p:nvPr/>
            </p:nvSpPr>
            <p:spPr>
              <a:xfrm>
                <a:off x="352615" y="265901"/>
                <a:ext cx="504000" cy="5040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4"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a:ea typeface="微软雅黑"/>
                  <a:cs typeface="+mn-cs"/>
                </a:endParaRPr>
              </a:p>
            </p:txBody>
          </p:sp>
          <p:sp>
            <p:nvSpPr>
              <p:cNvPr id="12" name="矩形 11">
                <a:extLst>
                  <a:ext uri="{FF2B5EF4-FFF2-40B4-BE49-F238E27FC236}">
                    <a16:creationId xmlns:a16="http://schemas.microsoft.com/office/drawing/2014/main" id="{22FB927A-CB7C-4D35-9DBD-671A6DF9D6EF}"/>
                  </a:ext>
                </a:extLst>
              </p:cNvPr>
              <p:cNvSpPr/>
              <p:nvPr/>
            </p:nvSpPr>
            <p:spPr>
              <a:xfrm>
                <a:off x="694606" y="512239"/>
                <a:ext cx="324016" cy="317754"/>
              </a:xfrm>
              <a:prstGeom prst="rect">
                <a:avLst/>
              </a:prstGeom>
              <a:solidFill>
                <a:srgbClr val="FFFFFF"/>
              </a:solidFill>
              <a:ln w="28575">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4"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Arial"/>
                  <a:ea typeface="微软雅黑"/>
                  <a:cs typeface="+mn-cs"/>
                </a:endParaRPr>
              </a:p>
            </p:txBody>
          </p:sp>
        </p:grpSp>
        <p:sp>
          <p:nvSpPr>
            <p:cNvPr id="9" name="内容占位符 7">
              <a:extLst>
                <a:ext uri="{FF2B5EF4-FFF2-40B4-BE49-F238E27FC236}">
                  <a16:creationId xmlns:a16="http://schemas.microsoft.com/office/drawing/2014/main" id="{CDAF150B-3376-4C1D-9A7B-33DBB36061B3}"/>
                </a:ext>
              </a:extLst>
            </p:cNvPr>
            <p:cNvSpPr txBox="1">
              <a:spLocks/>
            </p:cNvSpPr>
            <p:nvPr/>
          </p:nvSpPr>
          <p:spPr>
            <a:xfrm>
              <a:off x="1014663" y="179739"/>
              <a:ext cx="6369083" cy="668338"/>
            </a:xfrm>
            <a:prstGeom prst="rect">
              <a:avLst/>
            </a:prstGeom>
          </p:spPr>
          <p:txBody>
            <a:bodyPr>
              <a:noAutofit/>
            </a:bodyPr>
            <a:lstStyle>
              <a:lvl1pPr marL="216591" indent="-216591" algn="l" defTabSz="865520" rtl="0" eaLnBrk="1" latinLnBrk="0" hangingPunct="1">
                <a:lnSpc>
                  <a:spcPct val="90000"/>
                </a:lnSpc>
                <a:spcBef>
                  <a:spcPts val="946"/>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1pPr>
              <a:lvl2pPr marL="433183" indent="0" algn="l" defTabSz="865520" rtl="0" eaLnBrk="1" latinLnBrk="0" hangingPunct="1">
                <a:lnSpc>
                  <a:spcPct val="90000"/>
                </a:lnSpc>
                <a:spcBef>
                  <a:spcPts val="473"/>
                </a:spcBef>
                <a:buFont typeface="Arial" panose="020B0604020202020204" pitchFamily="34" charset="0"/>
                <a:buNone/>
                <a:defRPr sz="2300" kern="1200">
                  <a:solidFill>
                    <a:schemeClr val="tx1"/>
                  </a:solidFill>
                  <a:latin typeface="+mn-lt"/>
                  <a:ea typeface="+mn-ea"/>
                  <a:cs typeface="+mn-cs"/>
                </a:defRPr>
              </a:lvl2pPr>
              <a:lvl3pPr marL="1082956" indent="-216591" algn="l" defTabSz="865520" rtl="0" eaLnBrk="1" latinLnBrk="0" hangingPunct="1">
                <a:lnSpc>
                  <a:spcPct val="90000"/>
                </a:lnSpc>
                <a:spcBef>
                  <a:spcPts val="473"/>
                </a:spcBef>
                <a:buFont typeface="Arial" panose="020B0604020202020204" pitchFamily="34" charset="0"/>
                <a:buChar char="•"/>
                <a:defRPr sz="1900" kern="1200">
                  <a:solidFill>
                    <a:schemeClr val="tx1"/>
                  </a:solidFill>
                  <a:latin typeface="+mn-lt"/>
                  <a:ea typeface="+mn-ea"/>
                  <a:cs typeface="+mn-cs"/>
                </a:defRPr>
              </a:lvl3pPr>
              <a:lvl4pPr marL="1516138" indent="-216591" algn="l" defTabSz="865520" rtl="0" eaLnBrk="1" latinLnBrk="0" hangingPunct="1">
                <a:lnSpc>
                  <a:spcPct val="90000"/>
                </a:lnSpc>
                <a:spcBef>
                  <a:spcPts val="473"/>
                </a:spcBef>
                <a:buFont typeface="Arial" panose="020B0604020202020204" pitchFamily="34" charset="0"/>
                <a:buChar char="•"/>
                <a:defRPr sz="1700" kern="1200">
                  <a:solidFill>
                    <a:schemeClr val="tx1"/>
                  </a:solidFill>
                  <a:latin typeface="+mn-lt"/>
                  <a:ea typeface="+mn-ea"/>
                  <a:cs typeface="+mn-cs"/>
                </a:defRPr>
              </a:lvl4pPr>
              <a:lvl5pPr marL="1949321" indent="-216591" algn="l" defTabSz="865520" rtl="0" eaLnBrk="1" latinLnBrk="0" hangingPunct="1">
                <a:lnSpc>
                  <a:spcPct val="90000"/>
                </a:lnSpc>
                <a:spcBef>
                  <a:spcPts val="473"/>
                </a:spcBef>
                <a:buFont typeface="Arial" panose="020B0604020202020204" pitchFamily="34" charset="0"/>
                <a:buChar char="•"/>
                <a:defRPr sz="1700" kern="1200">
                  <a:solidFill>
                    <a:schemeClr val="tx1"/>
                  </a:solidFill>
                  <a:latin typeface="+mn-lt"/>
                  <a:ea typeface="+mn-ea"/>
                  <a:cs typeface="+mn-cs"/>
                </a:defRPr>
              </a:lvl5pPr>
              <a:lvl6pPr marL="2382506" indent="-216591" algn="l" defTabSz="865520" rtl="0" eaLnBrk="1" latinLnBrk="0" hangingPunct="1">
                <a:lnSpc>
                  <a:spcPct val="90000"/>
                </a:lnSpc>
                <a:spcBef>
                  <a:spcPts val="473"/>
                </a:spcBef>
                <a:buFont typeface="Arial" panose="020B0604020202020204" pitchFamily="34" charset="0"/>
                <a:buChar char="•"/>
                <a:defRPr sz="1700" kern="1200">
                  <a:solidFill>
                    <a:schemeClr val="tx1"/>
                  </a:solidFill>
                  <a:latin typeface="+mn-lt"/>
                  <a:ea typeface="+mn-ea"/>
                  <a:cs typeface="+mn-cs"/>
                </a:defRPr>
              </a:lvl6pPr>
              <a:lvl7pPr marL="2815688" indent="-216591" algn="l" defTabSz="865520" rtl="0" eaLnBrk="1" latinLnBrk="0" hangingPunct="1">
                <a:lnSpc>
                  <a:spcPct val="90000"/>
                </a:lnSpc>
                <a:spcBef>
                  <a:spcPts val="473"/>
                </a:spcBef>
                <a:buFont typeface="Arial" panose="020B0604020202020204" pitchFamily="34" charset="0"/>
                <a:buChar char="•"/>
                <a:defRPr sz="1700" kern="1200">
                  <a:solidFill>
                    <a:schemeClr val="tx1"/>
                  </a:solidFill>
                  <a:latin typeface="+mn-lt"/>
                  <a:ea typeface="+mn-ea"/>
                  <a:cs typeface="+mn-cs"/>
                </a:defRPr>
              </a:lvl7pPr>
              <a:lvl8pPr marL="3248868" indent="-216591" algn="l" defTabSz="865520" rtl="0" eaLnBrk="1" latinLnBrk="0" hangingPunct="1">
                <a:lnSpc>
                  <a:spcPct val="90000"/>
                </a:lnSpc>
                <a:spcBef>
                  <a:spcPts val="473"/>
                </a:spcBef>
                <a:buFont typeface="Arial" panose="020B0604020202020204" pitchFamily="34" charset="0"/>
                <a:buChar char="•"/>
                <a:defRPr sz="1700" kern="1200">
                  <a:solidFill>
                    <a:schemeClr val="tx1"/>
                  </a:solidFill>
                  <a:latin typeface="+mn-lt"/>
                  <a:ea typeface="+mn-ea"/>
                  <a:cs typeface="+mn-cs"/>
                </a:defRPr>
              </a:lvl8pPr>
              <a:lvl9pPr marL="3682900" indent="-216591" algn="l" defTabSz="865520" rtl="0" eaLnBrk="1" latinLnBrk="0" hangingPunct="1">
                <a:lnSpc>
                  <a:spcPct val="90000"/>
                </a:lnSpc>
                <a:spcBef>
                  <a:spcPts val="473"/>
                </a:spcBef>
                <a:buFont typeface="Arial" panose="020B0604020202020204" pitchFamily="34" charset="0"/>
                <a:buChar char="•"/>
                <a:defRPr sz="1700" kern="1200">
                  <a:solidFill>
                    <a:schemeClr val="tx1"/>
                  </a:solidFill>
                  <a:latin typeface="+mn-lt"/>
                  <a:ea typeface="+mn-ea"/>
                  <a:cs typeface="+mn-cs"/>
                </a:defRPr>
              </a:lvl9pPr>
            </a:lstStyle>
            <a:p>
              <a:pPr marL="0" marR="0" lvl="0" indent="0" algn="l" defTabSz="865515" rtl="0" eaLnBrk="1" fontAlgn="auto" latinLnBrk="0" hangingPunct="1">
                <a:lnSpc>
                  <a:spcPct val="90000"/>
                </a:lnSpc>
                <a:spcBef>
                  <a:spcPts val="946"/>
                </a:spcBef>
                <a:spcAft>
                  <a:spcPts val="0"/>
                </a:spcAft>
                <a:buClrTx/>
                <a:buSzTx/>
                <a:buFont typeface="Arial" panose="020B0604020202020204" pitchFamily="34" charset="0"/>
                <a:buNone/>
                <a:tabLst/>
                <a:defRPr/>
              </a:pP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10" name="直接连接符 9">
              <a:extLst>
                <a:ext uri="{FF2B5EF4-FFF2-40B4-BE49-F238E27FC236}">
                  <a16:creationId xmlns:a16="http://schemas.microsoft.com/office/drawing/2014/main" id="{3AD4133D-2089-49A4-B187-FCB38441AC5B}"/>
                </a:ext>
              </a:extLst>
            </p:cNvPr>
            <p:cNvCxnSpPr>
              <a:cxnSpLocks/>
            </p:cNvCxnSpPr>
            <p:nvPr/>
          </p:nvCxnSpPr>
          <p:spPr>
            <a:xfrm flipH="1">
              <a:off x="1014665" y="655308"/>
              <a:ext cx="10529638" cy="1"/>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950815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0" name="图片占位符 13">
            <a:extLst>
              <a:ext uri="{FF2B5EF4-FFF2-40B4-BE49-F238E27FC236}">
                <a16:creationId xmlns:a16="http://schemas.microsoft.com/office/drawing/2014/main" id="{56A2E50A-460E-4F15-A06D-C09E81D55345}"/>
              </a:ext>
            </a:extLst>
          </p:cNvPr>
          <p:cNvSpPr>
            <a:spLocks noGrp="1"/>
          </p:cNvSpPr>
          <p:nvPr>
            <p:ph type="pic" sz="quarter" idx="14"/>
          </p:nvPr>
        </p:nvSpPr>
        <p:spPr>
          <a:xfrm>
            <a:off x="8926717" y="1322640"/>
            <a:ext cx="2879999" cy="3087005"/>
          </a:xfrm>
          <a:prstGeom prst="rect">
            <a:avLst/>
          </a:prstGeom>
        </p:spPr>
        <p:txBody>
          <a:bodyPr/>
          <a:lstStyle/>
          <a:p>
            <a:endParaRPr lang="zh-CN" altLang="en-US" dirty="0"/>
          </a:p>
        </p:txBody>
      </p:sp>
      <p:sp>
        <p:nvSpPr>
          <p:cNvPr id="14" name="图片占位符 13">
            <a:extLst>
              <a:ext uri="{FF2B5EF4-FFF2-40B4-BE49-F238E27FC236}">
                <a16:creationId xmlns:a16="http://schemas.microsoft.com/office/drawing/2014/main" id="{F6C67661-B56D-4F37-A171-45375D0341F7}"/>
              </a:ext>
            </a:extLst>
          </p:cNvPr>
          <p:cNvSpPr>
            <a:spLocks noGrp="1"/>
          </p:cNvSpPr>
          <p:nvPr>
            <p:ph type="pic" sz="quarter" idx="10"/>
          </p:nvPr>
        </p:nvSpPr>
        <p:spPr>
          <a:xfrm>
            <a:off x="4984567" y="1322641"/>
            <a:ext cx="1764000" cy="1260000"/>
          </a:xfrm>
          <a:prstGeom prst="rect">
            <a:avLst/>
          </a:prstGeom>
        </p:spPr>
        <p:txBody>
          <a:bodyPr/>
          <a:lstStyle/>
          <a:p>
            <a:endParaRPr lang="zh-CN" altLang="en-US" dirty="0"/>
          </a:p>
        </p:txBody>
      </p:sp>
      <p:sp>
        <p:nvSpPr>
          <p:cNvPr id="15" name="图片占位符 13">
            <a:extLst>
              <a:ext uri="{FF2B5EF4-FFF2-40B4-BE49-F238E27FC236}">
                <a16:creationId xmlns:a16="http://schemas.microsoft.com/office/drawing/2014/main" id="{9FBDF0E0-6789-42F2-8F78-B4B35761ECED}"/>
              </a:ext>
            </a:extLst>
          </p:cNvPr>
          <p:cNvSpPr>
            <a:spLocks noGrp="1"/>
          </p:cNvSpPr>
          <p:nvPr>
            <p:ph type="pic" sz="quarter" idx="11"/>
          </p:nvPr>
        </p:nvSpPr>
        <p:spPr>
          <a:xfrm>
            <a:off x="6855238" y="1322641"/>
            <a:ext cx="1764000" cy="1260000"/>
          </a:xfrm>
          <a:prstGeom prst="rect">
            <a:avLst/>
          </a:prstGeom>
        </p:spPr>
        <p:txBody>
          <a:bodyPr/>
          <a:lstStyle/>
          <a:p>
            <a:endParaRPr lang="zh-CN" altLang="en-US" dirty="0"/>
          </a:p>
        </p:txBody>
      </p:sp>
      <p:sp>
        <p:nvSpPr>
          <p:cNvPr id="17" name="图片占位符 13">
            <a:extLst>
              <a:ext uri="{FF2B5EF4-FFF2-40B4-BE49-F238E27FC236}">
                <a16:creationId xmlns:a16="http://schemas.microsoft.com/office/drawing/2014/main" id="{FA5CE510-E195-46FE-BF3F-CA41505BA68A}"/>
              </a:ext>
            </a:extLst>
          </p:cNvPr>
          <p:cNvSpPr>
            <a:spLocks noGrp="1"/>
          </p:cNvSpPr>
          <p:nvPr>
            <p:ph type="pic" sz="quarter" idx="13"/>
          </p:nvPr>
        </p:nvSpPr>
        <p:spPr>
          <a:xfrm>
            <a:off x="6855238" y="2645660"/>
            <a:ext cx="1764000" cy="1764000"/>
          </a:xfrm>
          <a:prstGeom prst="rect">
            <a:avLst/>
          </a:prstGeom>
        </p:spPr>
        <p:txBody>
          <a:bodyPr/>
          <a:lstStyle/>
          <a:p>
            <a:endParaRPr lang="zh-CN" altLang="en-US" dirty="0"/>
          </a:p>
        </p:txBody>
      </p:sp>
      <p:sp>
        <p:nvSpPr>
          <p:cNvPr id="16" name="图片占位符 13">
            <a:extLst>
              <a:ext uri="{FF2B5EF4-FFF2-40B4-BE49-F238E27FC236}">
                <a16:creationId xmlns:a16="http://schemas.microsoft.com/office/drawing/2014/main" id="{66B8714F-58CA-49A0-8187-E22AB6873B8C}"/>
              </a:ext>
            </a:extLst>
          </p:cNvPr>
          <p:cNvSpPr>
            <a:spLocks noGrp="1"/>
          </p:cNvSpPr>
          <p:nvPr>
            <p:ph type="pic" sz="quarter" idx="12"/>
          </p:nvPr>
        </p:nvSpPr>
        <p:spPr>
          <a:xfrm>
            <a:off x="4984567" y="2645660"/>
            <a:ext cx="1764000" cy="1764000"/>
          </a:xfrm>
          <a:prstGeom prst="rect">
            <a:avLst/>
          </a:prstGeom>
        </p:spPr>
        <p:txBody>
          <a:bodyPr/>
          <a:lstStyle/>
          <a:p>
            <a:endParaRPr lang="zh-CN" altLang="en-US" dirty="0"/>
          </a:p>
        </p:txBody>
      </p:sp>
      <p:grpSp>
        <p:nvGrpSpPr>
          <p:cNvPr id="7" name="组合 6">
            <a:extLst>
              <a:ext uri="{FF2B5EF4-FFF2-40B4-BE49-F238E27FC236}">
                <a16:creationId xmlns:a16="http://schemas.microsoft.com/office/drawing/2014/main" id="{A925806E-7CB0-4F74-8B90-EE72FBF3AACD}"/>
              </a:ext>
            </a:extLst>
          </p:cNvPr>
          <p:cNvGrpSpPr/>
          <p:nvPr userDrawn="1"/>
        </p:nvGrpSpPr>
        <p:grpSpPr>
          <a:xfrm>
            <a:off x="440116" y="116656"/>
            <a:ext cx="11104188" cy="694809"/>
            <a:chOff x="440115" y="153268"/>
            <a:chExt cx="11104188" cy="694809"/>
          </a:xfrm>
        </p:grpSpPr>
        <p:grpSp>
          <p:nvGrpSpPr>
            <p:cNvPr id="8" name="组合 7">
              <a:extLst>
                <a:ext uri="{FF2B5EF4-FFF2-40B4-BE49-F238E27FC236}">
                  <a16:creationId xmlns:a16="http://schemas.microsoft.com/office/drawing/2014/main" id="{367F3702-71A2-46DE-BD9F-1FDE6E2E123F}"/>
                </a:ext>
              </a:extLst>
            </p:cNvPr>
            <p:cNvGrpSpPr/>
            <p:nvPr/>
          </p:nvGrpSpPr>
          <p:grpSpPr>
            <a:xfrm>
              <a:off x="440115" y="153268"/>
              <a:ext cx="574549" cy="502040"/>
              <a:chOff x="352615" y="265901"/>
              <a:chExt cx="666007" cy="564092"/>
            </a:xfrm>
            <a:effectLst/>
          </p:grpSpPr>
          <p:sp>
            <p:nvSpPr>
              <p:cNvPr id="11" name="矩形 10">
                <a:extLst>
                  <a:ext uri="{FF2B5EF4-FFF2-40B4-BE49-F238E27FC236}">
                    <a16:creationId xmlns:a16="http://schemas.microsoft.com/office/drawing/2014/main" id="{1813CE75-13B6-4AA9-8EDA-30C7B0C12EAB}"/>
                  </a:ext>
                </a:extLst>
              </p:cNvPr>
              <p:cNvSpPr/>
              <p:nvPr/>
            </p:nvSpPr>
            <p:spPr>
              <a:xfrm>
                <a:off x="352615" y="265901"/>
                <a:ext cx="504000" cy="5040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4"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a:ea typeface="微软雅黑"/>
                  <a:cs typeface="+mn-cs"/>
                </a:endParaRPr>
              </a:p>
            </p:txBody>
          </p:sp>
          <p:sp>
            <p:nvSpPr>
              <p:cNvPr id="12" name="矩形 11">
                <a:extLst>
                  <a:ext uri="{FF2B5EF4-FFF2-40B4-BE49-F238E27FC236}">
                    <a16:creationId xmlns:a16="http://schemas.microsoft.com/office/drawing/2014/main" id="{9A2DE451-A1C0-44A4-BF7F-1812AF1B4E73}"/>
                  </a:ext>
                </a:extLst>
              </p:cNvPr>
              <p:cNvSpPr/>
              <p:nvPr/>
            </p:nvSpPr>
            <p:spPr>
              <a:xfrm>
                <a:off x="694606" y="512239"/>
                <a:ext cx="324016" cy="317754"/>
              </a:xfrm>
              <a:prstGeom prst="rect">
                <a:avLst/>
              </a:prstGeom>
              <a:solidFill>
                <a:srgbClr val="FFFFFF"/>
              </a:solidFill>
              <a:ln w="28575">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4"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Arial"/>
                  <a:ea typeface="微软雅黑"/>
                  <a:cs typeface="+mn-cs"/>
                </a:endParaRPr>
              </a:p>
            </p:txBody>
          </p:sp>
        </p:grpSp>
        <p:sp>
          <p:nvSpPr>
            <p:cNvPr id="9" name="内容占位符 7">
              <a:extLst>
                <a:ext uri="{FF2B5EF4-FFF2-40B4-BE49-F238E27FC236}">
                  <a16:creationId xmlns:a16="http://schemas.microsoft.com/office/drawing/2014/main" id="{81DC09D6-045A-4015-939E-6FB794EEFA7C}"/>
                </a:ext>
              </a:extLst>
            </p:cNvPr>
            <p:cNvSpPr txBox="1">
              <a:spLocks/>
            </p:cNvSpPr>
            <p:nvPr/>
          </p:nvSpPr>
          <p:spPr>
            <a:xfrm>
              <a:off x="1014663" y="179739"/>
              <a:ext cx="6369083" cy="668338"/>
            </a:xfrm>
            <a:prstGeom prst="rect">
              <a:avLst/>
            </a:prstGeom>
          </p:spPr>
          <p:txBody>
            <a:bodyPr>
              <a:noAutofit/>
            </a:bodyPr>
            <a:lstStyle>
              <a:lvl1pPr marL="216591" indent="-216591" algn="l" defTabSz="865520" rtl="0" eaLnBrk="1" latinLnBrk="0" hangingPunct="1">
                <a:lnSpc>
                  <a:spcPct val="90000"/>
                </a:lnSpc>
                <a:spcBef>
                  <a:spcPts val="946"/>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1pPr>
              <a:lvl2pPr marL="433183" indent="0" algn="l" defTabSz="865520" rtl="0" eaLnBrk="1" latinLnBrk="0" hangingPunct="1">
                <a:lnSpc>
                  <a:spcPct val="90000"/>
                </a:lnSpc>
                <a:spcBef>
                  <a:spcPts val="473"/>
                </a:spcBef>
                <a:buFont typeface="Arial" panose="020B0604020202020204" pitchFamily="34" charset="0"/>
                <a:buNone/>
                <a:defRPr sz="2300" kern="1200">
                  <a:solidFill>
                    <a:schemeClr val="tx1"/>
                  </a:solidFill>
                  <a:latin typeface="+mn-lt"/>
                  <a:ea typeface="+mn-ea"/>
                  <a:cs typeface="+mn-cs"/>
                </a:defRPr>
              </a:lvl2pPr>
              <a:lvl3pPr marL="1082956" indent="-216591" algn="l" defTabSz="865520" rtl="0" eaLnBrk="1" latinLnBrk="0" hangingPunct="1">
                <a:lnSpc>
                  <a:spcPct val="90000"/>
                </a:lnSpc>
                <a:spcBef>
                  <a:spcPts val="473"/>
                </a:spcBef>
                <a:buFont typeface="Arial" panose="020B0604020202020204" pitchFamily="34" charset="0"/>
                <a:buChar char="•"/>
                <a:defRPr sz="1900" kern="1200">
                  <a:solidFill>
                    <a:schemeClr val="tx1"/>
                  </a:solidFill>
                  <a:latin typeface="+mn-lt"/>
                  <a:ea typeface="+mn-ea"/>
                  <a:cs typeface="+mn-cs"/>
                </a:defRPr>
              </a:lvl3pPr>
              <a:lvl4pPr marL="1516138" indent="-216591" algn="l" defTabSz="865520" rtl="0" eaLnBrk="1" latinLnBrk="0" hangingPunct="1">
                <a:lnSpc>
                  <a:spcPct val="90000"/>
                </a:lnSpc>
                <a:spcBef>
                  <a:spcPts val="473"/>
                </a:spcBef>
                <a:buFont typeface="Arial" panose="020B0604020202020204" pitchFamily="34" charset="0"/>
                <a:buChar char="•"/>
                <a:defRPr sz="1700" kern="1200">
                  <a:solidFill>
                    <a:schemeClr val="tx1"/>
                  </a:solidFill>
                  <a:latin typeface="+mn-lt"/>
                  <a:ea typeface="+mn-ea"/>
                  <a:cs typeface="+mn-cs"/>
                </a:defRPr>
              </a:lvl4pPr>
              <a:lvl5pPr marL="1949321" indent="-216591" algn="l" defTabSz="865520" rtl="0" eaLnBrk="1" latinLnBrk="0" hangingPunct="1">
                <a:lnSpc>
                  <a:spcPct val="90000"/>
                </a:lnSpc>
                <a:spcBef>
                  <a:spcPts val="473"/>
                </a:spcBef>
                <a:buFont typeface="Arial" panose="020B0604020202020204" pitchFamily="34" charset="0"/>
                <a:buChar char="•"/>
                <a:defRPr sz="1700" kern="1200">
                  <a:solidFill>
                    <a:schemeClr val="tx1"/>
                  </a:solidFill>
                  <a:latin typeface="+mn-lt"/>
                  <a:ea typeface="+mn-ea"/>
                  <a:cs typeface="+mn-cs"/>
                </a:defRPr>
              </a:lvl5pPr>
              <a:lvl6pPr marL="2382506" indent="-216591" algn="l" defTabSz="865520" rtl="0" eaLnBrk="1" latinLnBrk="0" hangingPunct="1">
                <a:lnSpc>
                  <a:spcPct val="90000"/>
                </a:lnSpc>
                <a:spcBef>
                  <a:spcPts val="473"/>
                </a:spcBef>
                <a:buFont typeface="Arial" panose="020B0604020202020204" pitchFamily="34" charset="0"/>
                <a:buChar char="•"/>
                <a:defRPr sz="1700" kern="1200">
                  <a:solidFill>
                    <a:schemeClr val="tx1"/>
                  </a:solidFill>
                  <a:latin typeface="+mn-lt"/>
                  <a:ea typeface="+mn-ea"/>
                  <a:cs typeface="+mn-cs"/>
                </a:defRPr>
              </a:lvl6pPr>
              <a:lvl7pPr marL="2815688" indent="-216591" algn="l" defTabSz="865520" rtl="0" eaLnBrk="1" latinLnBrk="0" hangingPunct="1">
                <a:lnSpc>
                  <a:spcPct val="90000"/>
                </a:lnSpc>
                <a:spcBef>
                  <a:spcPts val="473"/>
                </a:spcBef>
                <a:buFont typeface="Arial" panose="020B0604020202020204" pitchFamily="34" charset="0"/>
                <a:buChar char="•"/>
                <a:defRPr sz="1700" kern="1200">
                  <a:solidFill>
                    <a:schemeClr val="tx1"/>
                  </a:solidFill>
                  <a:latin typeface="+mn-lt"/>
                  <a:ea typeface="+mn-ea"/>
                  <a:cs typeface="+mn-cs"/>
                </a:defRPr>
              </a:lvl7pPr>
              <a:lvl8pPr marL="3248868" indent="-216591" algn="l" defTabSz="865520" rtl="0" eaLnBrk="1" latinLnBrk="0" hangingPunct="1">
                <a:lnSpc>
                  <a:spcPct val="90000"/>
                </a:lnSpc>
                <a:spcBef>
                  <a:spcPts val="473"/>
                </a:spcBef>
                <a:buFont typeface="Arial" panose="020B0604020202020204" pitchFamily="34" charset="0"/>
                <a:buChar char="•"/>
                <a:defRPr sz="1700" kern="1200">
                  <a:solidFill>
                    <a:schemeClr val="tx1"/>
                  </a:solidFill>
                  <a:latin typeface="+mn-lt"/>
                  <a:ea typeface="+mn-ea"/>
                  <a:cs typeface="+mn-cs"/>
                </a:defRPr>
              </a:lvl8pPr>
              <a:lvl9pPr marL="3682900" indent="-216591" algn="l" defTabSz="865520" rtl="0" eaLnBrk="1" latinLnBrk="0" hangingPunct="1">
                <a:lnSpc>
                  <a:spcPct val="90000"/>
                </a:lnSpc>
                <a:spcBef>
                  <a:spcPts val="473"/>
                </a:spcBef>
                <a:buFont typeface="Arial" panose="020B0604020202020204" pitchFamily="34" charset="0"/>
                <a:buChar char="•"/>
                <a:defRPr sz="1700" kern="1200">
                  <a:solidFill>
                    <a:schemeClr val="tx1"/>
                  </a:solidFill>
                  <a:latin typeface="+mn-lt"/>
                  <a:ea typeface="+mn-ea"/>
                  <a:cs typeface="+mn-cs"/>
                </a:defRPr>
              </a:lvl9pPr>
            </a:lstStyle>
            <a:p>
              <a:pPr marL="0" marR="0" lvl="0" indent="0" algn="l" defTabSz="865515" rtl="0" eaLnBrk="1" fontAlgn="auto" latinLnBrk="0" hangingPunct="1">
                <a:lnSpc>
                  <a:spcPct val="90000"/>
                </a:lnSpc>
                <a:spcBef>
                  <a:spcPts val="946"/>
                </a:spcBef>
                <a:spcAft>
                  <a:spcPts val="0"/>
                </a:spcAft>
                <a:buClrTx/>
                <a:buSzTx/>
                <a:buFont typeface="Arial" panose="020B0604020202020204" pitchFamily="34" charset="0"/>
                <a:buNone/>
                <a:tabLst/>
                <a:defRPr/>
              </a:pP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10" name="直接连接符 9">
              <a:extLst>
                <a:ext uri="{FF2B5EF4-FFF2-40B4-BE49-F238E27FC236}">
                  <a16:creationId xmlns:a16="http://schemas.microsoft.com/office/drawing/2014/main" id="{386ECF18-F442-4745-9F00-F0436BD32B19}"/>
                </a:ext>
              </a:extLst>
            </p:cNvPr>
            <p:cNvCxnSpPr>
              <a:cxnSpLocks/>
            </p:cNvCxnSpPr>
            <p:nvPr/>
          </p:nvCxnSpPr>
          <p:spPr>
            <a:xfrm flipH="1">
              <a:off x="1014665" y="655308"/>
              <a:ext cx="10529638" cy="1"/>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grpSp>
      <p:sp>
        <p:nvSpPr>
          <p:cNvPr id="21" name="标题 10">
            <a:extLst>
              <a:ext uri="{FF2B5EF4-FFF2-40B4-BE49-F238E27FC236}">
                <a16:creationId xmlns:a16="http://schemas.microsoft.com/office/drawing/2014/main" id="{72171C7B-6A04-462A-9778-0B4511DB0411}"/>
              </a:ext>
            </a:extLst>
          </p:cNvPr>
          <p:cNvSpPr>
            <a:spLocks noGrp="1"/>
          </p:cNvSpPr>
          <p:nvPr>
            <p:ph type="title"/>
          </p:nvPr>
        </p:nvSpPr>
        <p:spPr>
          <a:xfrm>
            <a:off x="1149350" y="146051"/>
            <a:ext cx="8137525" cy="402431"/>
          </a:xfrm>
          <a:prstGeom prst="rect">
            <a:avLst/>
          </a:prstGeom>
        </p:spPr>
        <p:txBody>
          <a:bodyPr/>
          <a:lstStyle>
            <a:lvl1pPr algn="l">
              <a:defRPr sz="2400" b="1">
                <a:solidFill>
                  <a:schemeClr val="tx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Tree>
    <p:extLst>
      <p:ext uri="{BB962C8B-B14F-4D97-AF65-F5344CB8AC3E}">
        <p14:creationId xmlns:p14="http://schemas.microsoft.com/office/powerpoint/2010/main" val="2232500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40"/>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830388"/>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2" y="6356350"/>
            <a:ext cx="2844800" cy="365125"/>
          </a:xfrm>
          <a:prstGeom prst="rect">
            <a:avLst/>
          </a:prstGeom>
        </p:spPr>
        <p:txBody>
          <a:bodyPr/>
          <a:lstStyle/>
          <a:p>
            <a:fld id="{B5CE3723-ABB8-4759-9A8E-1DEB2595745B}" type="datetimeFigureOut">
              <a:rPr lang="zh-CN" altLang="en-US" smtClean="0"/>
              <a:pPr/>
              <a:t>2025/1/1</a:t>
            </a:fld>
            <a:endParaRPr lang="zh-CN" altLang="en-US"/>
          </a:p>
        </p:txBody>
      </p:sp>
      <p:sp>
        <p:nvSpPr>
          <p:cNvPr id="5" name="页脚占位符 4"/>
          <p:cNvSpPr>
            <a:spLocks noGrp="1"/>
          </p:cNvSpPr>
          <p:nvPr>
            <p:ph type="ftr" sz="quarter" idx="11"/>
          </p:nvPr>
        </p:nvSpPr>
        <p:spPr>
          <a:xfrm>
            <a:off x="4165605" y="6356350"/>
            <a:ext cx="3860799"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969480" y="6419720"/>
            <a:ext cx="2844800" cy="365125"/>
          </a:xfrm>
          <a:prstGeom prst="rect">
            <a:avLst/>
          </a:prstGeom>
        </p:spPr>
        <p:txBody>
          <a:bodyPr/>
          <a:lstStyle/>
          <a:p>
            <a:fld id="{8A6E2FB3-DD65-4F9C-88D6-95D6A5D1DD56}" type="slidenum">
              <a:rPr lang="zh-CN" altLang="en-US" smtClean="0"/>
              <a:pPr/>
              <a:t>‹#›</a:t>
            </a:fld>
            <a:endParaRPr lang="zh-CN" altLang="en-US"/>
          </a:p>
        </p:txBody>
      </p:sp>
    </p:spTree>
    <p:extLst>
      <p:ext uri="{BB962C8B-B14F-4D97-AF65-F5344CB8AC3E}">
        <p14:creationId xmlns:p14="http://schemas.microsoft.com/office/powerpoint/2010/main" val="2974811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4"/>
            <a:ext cx="10363200" cy="1362075"/>
          </a:xfrm>
          <a:prstGeom prst="rect">
            <a:avLst/>
          </a:prstGeom>
        </p:spPr>
        <p:txBody>
          <a:bodyPr anchor="t"/>
          <a:lstStyle>
            <a:lvl1pPr algn="l">
              <a:defRPr sz="3630" b="1" cap="all"/>
            </a:lvl1pPr>
          </a:lstStyle>
          <a:p>
            <a:r>
              <a:rPr lang="zh-CN" altLang="en-US"/>
              <a:t>单击此处编辑母版标题样式</a:t>
            </a:r>
          </a:p>
        </p:txBody>
      </p:sp>
      <p:sp>
        <p:nvSpPr>
          <p:cNvPr id="3" name="文本占位符 2"/>
          <p:cNvSpPr>
            <a:spLocks noGrp="1"/>
          </p:cNvSpPr>
          <p:nvPr>
            <p:ph type="body" idx="1"/>
          </p:nvPr>
        </p:nvSpPr>
        <p:spPr>
          <a:xfrm>
            <a:off x="963084" y="2906716"/>
            <a:ext cx="10363200" cy="1500187"/>
          </a:xfrm>
          <a:prstGeom prst="rect">
            <a:avLst/>
          </a:prstGeom>
        </p:spPr>
        <p:txBody>
          <a:bodyPr anchor="b"/>
          <a:lstStyle>
            <a:lvl1pPr marL="0" indent="0">
              <a:buNone/>
              <a:defRPr sz="1906">
                <a:solidFill>
                  <a:schemeClr val="tx1">
                    <a:tint val="75000"/>
                  </a:schemeClr>
                </a:solidFill>
              </a:defRPr>
            </a:lvl1pPr>
            <a:lvl2pPr marL="414874" indent="0">
              <a:buNone/>
              <a:defRPr sz="1634">
                <a:solidFill>
                  <a:schemeClr val="tx1">
                    <a:tint val="75000"/>
                  </a:schemeClr>
                </a:solidFill>
              </a:defRPr>
            </a:lvl2pPr>
            <a:lvl3pPr marL="829748" indent="0">
              <a:buNone/>
              <a:defRPr sz="1452">
                <a:solidFill>
                  <a:schemeClr val="tx1">
                    <a:tint val="75000"/>
                  </a:schemeClr>
                </a:solidFill>
              </a:defRPr>
            </a:lvl3pPr>
            <a:lvl4pPr marL="1244622" indent="0">
              <a:buNone/>
              <a:defRPr sz="1271">
                <a:solidFill>
                  <a:schemeClr val="tx1">
                    <a:tint val="75000"/>
                  </a:schemeClr>
                </a:solidFill>
              </a:defRPr>
            </a:lvl4pPr>
            <a:lvl5pPr marL="1659496" indent="0">
              <a:buNone/>
              <a:defRPr sz="1271">
                <a:solidFill>
                  <a:schemeClr val="tx1">
                    <a:tint val="75000"/>
                  </a:schemeClr>
                </a:solidFill>
              </a:defRPr>
            </a:lvl5pPr>
            <a:lvl6pPr marL="2074370" indent="0">
              <a:buNone/>
              <a:defRPr sz="1271">
                <a:solidFill>
                  <a:schemeClr val="tx1">
                    <a:tint val="75000"/>
                  </a:schemeClr>
                </a:solidFill>
              </a:defRPr>
            </a:lvl6pPr>
            <a:lvl7pPr marL="2489245" indent="0">
              <a:buNone/>
              <a:defRPr sz="1271">
                <a:solidFill>
                  <a:schemeClr val="tx1">
                    <a:tint val="75000"/>
                  </a:schemeClr>
                </a:solidFill>
              </a:defRPr>
            </a:lvl7pPr>
            <a:lvl8pPr marL="2904119" indent="0">
              <a:buNone/>
              <a:defRPr sz="1271">
                <a:solidFill>
                  <a:schemeClr val="tx1">
                    <a:tint val="75000"/>
                  </a:schemeClr>
                </a:solidFill>
              </a:defRPr>
            </a:lvl8pPr>
            <a:lvl9pPr marL="3318992" indent="0">
              <a:buNone/>
              <a:defRPr sz="1271">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2" y="6356350"/>
            <a:ext cx="2844800" cy="365125"/>
          </a:xfrm>
          <a:prstGeom prst="rect">
            <a:avLst/>
          </a:prstGeom>
        </p:spPr>
        <p:txBody>
          <a:bodyPr/>
          <a:lstStyle/>
          <a:p>
            <a:fld id="{B5CE3723-ABB8-4759-9A8E-1DEB2595745B}" type="datetimeFigureOut">
              <a:rPr lang="zh-CN" altLang="en-US" smtClean="0"/>
              <a:pPr/>
              <a:t>2025/1/1</a:t>
            </a:fld>
            <a:endParaRPr lang="zh-CN" altLang="en-US"/>
          </a:p>
        </p:txBody>
      </p:sp>
      <p:sp>
        <p:nvSpPr>
          <p:cNvPr id="5" name="页脚占位符 4"/>
          <p:cNvSpPr>
            <a:spLocks noGrp="1"/>
          </p:cNvSpPr>
          <p:nvPr>
            <p:ph type="ftr" sz="quarter" idx="11"/>
          </p:nvPr>
        </p:nvSpPr>
        <p:spPr>
          <a:xfrm>
            <a:off x="4165605" y="6356350"/>
            <a:ext cx="3860799"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0"/>
            <a:ext cx="2844800" cy="365125"/>
          </a:xfrm>
          <a:prstGeom prst="rect">
            <a:avLst/>
          </a:prstGeom>
        </p:spPr>
        <p:txBody>
          <a:bodyPr/>
          <a:lstStyle/>
          <a:p>
            <a:fld id="{8A6E2FB3-DD65-4F9C-88D6-95D6A5D1DD56}" type="slidenum">
              <a:rPr lang="zh-CN" altLang="en-US" smtClean="0"/>
              <a:pPr/>
              <a:t>‹#›</a:t>
            </a:fld>
            <a:endParaRPr lang="zh-CN" altLang="en-US"/>
          </a:p>
        </p:txBody>
      </p:sp>
    </p:spTree>
    <p:extLst>
      <p:ext uri="{BB962C8B-B14F-4D97-AF65-F5344CB8AC3E}">
        <p14:creationId xmlns:p14="http://schemas.microsoft.com/office/powerpoint/2010/main" val="3744430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40"/>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763718"/>
            <a:ext cx="5384800" cy="4986337"/>
          </a:xfrm>
          <a:prstGeom prst="rect">
            <a:avLst/>
          </a:prstGeom>
        </p:spPr>
        <p:txBody>
          <a:bodyPr/>
          <a:lstStyle>
            <a:lvl1pPr>
              <a:defRPr sz="2632"/>
            </a:lvl1pPr>
            <a:lvl2pPr>
              <a:defRPr sz="2178"/>
            </a:lvl2pPr>
            <a:lvl3pPr>
              <a:defRPr sz="1906"/>
            </a:lvl3pPr>
            <a:lvl4pPr>
              <a:defRPr sz="1634"/>
            </a:lvl4pPr>
            <a:lvl5pPr>
              <a:defRPr sz="1634"/>
            </a:lvl5pPr>
            <a:lvl6pPr>
              <a:defRPr sz="1634"/>
            </a:lvl6pPr>
            <a:lvl7pPr>
              <a:defRPr sz="1634"/>
            </a:lvl7pPr>
            <a:lvl8pPr>
              <a:defRPr sz="1634"/>
            </a:lvl8pPr>
            <a:lvl9pPr>
              <a:defRPr sz="163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763718"/>
            <a:ext cx="5384800" cy="4986337"/>
          </a:xfrm>
          <a:prstGeom prst="rect">
            <a:avLst/>
          </a:prstGeom>
        </p:spPr>
        <p:txBody>
          <a:bodyPr/>
          <a:lstStyle>
            <a:lvl1pPr>
              <a:defRPr sz="2632"/>
            </a:lvl1pPr>
            <a:lvl2pPr>
              <a:defRPr sz="2178"/>
            </a:lvl2pPr>
            <a:lvl3pPr>
              <a:defRPr sz="1906"/>
            </a:lvl3pPr>
            <a:lvl4pPr>
              <a:defRPr sz="1634"/>
            </a:lvl4pPr>
            <a:lvl5pPr>
              <a:defRPr sz="1634"/>
            </a:lvl5pPr>
            <a:lvl6pPr>
              <a:defRPr sz="1634"/>
            </a:lvl6pPr>
            <a:lvl7pPr>
              <a:defRPr sz="1634"/>
            </a:lvl7pPr>
            <a:lvl8pPr>
              <a:defRPr sz="1634"/>
            </a:lvl8pPr>
            <a:lvl9pPr>
              <a:defRPr sz="163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2" y="6356350"/>
            <a:ext cx="2844800" cy="365125"/>
          </a:xfrm>
          <a:prstGeom prst="rect">
            <a:avLst/>
          </a:prstGeom>
        </p:spPr>
        <p:txBody>
          <a:bodyPr/>
          <a:lstStyle/>
          <a:p>
            <a:fld id="{B5CE3723-ABB8-4759-9A8E-1DEB2595745B}" type="datetimeFigureOut">
              <a:rPr lang="zh-CN" altLang="en-US" smtClean="0"/>
              <a:pPr/>
              <a:t>2025/1/1</a:t>
            </a:fld>
            <a:endParaRPr lang="zh-CN" altLang="en-US"/>
          </a:p>
        </p:txBody>
      </p:sp>
      <p:sp>
        <p:nvSpPr>
          <p:cNvPr id="6" name="页脚占位符 5"/>
          <p:cNvSpPr>
            <a:spLocks noGrp="1"/>
          </p:cNvSpPr>
          <p:nvPr>
            <p:ph type="ftr" sz="quarter" idx="11"/>
          </p:nvPr>
        </p:nvSpPr>
        <p:spPr>
          <a:xfrm>
            <a:off x="4165605" y="6356350"/>
            <a:ext cx="3860799"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0"/>
            <a:ext cx="2844800" cy="365125"/>
          </a:xfrm>
          <a:prstGeom prst="rect">
            <a:avLst/>
          </a:prstGeom>
        </p:spPr>
        <p:txBody>
          <a:bodyPr/>
          <a:lstStyle/>
          <a:p>
            <a:fld id="{8A6E2FB3-DD65-4F9C-88D6-95D6A5D1DD56}" type="slidenum">
              <a:rPr lang="zh-CN" altLang="en-US" smtClean="0"/>
              <a:pPr/>
              <a:t>‹#›</a:t>
            </a:fld>
            <a:endParaRPr lang="zh-CN" altLang="en-US"/>
          </a:p>
        </p:txBody>
      </p:sp>
    </p:spTree>
    <p:extLst>
      <p:ext uri="{BB962C8B-B14F-4D97-AF65-F5344CB8AC3E}">
        <p14:creationId xmlns:p14="http://schemas.microsoft.com/office/powerpoint/2010/main" val="118155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40"/>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1" y="1535115"/>
            <a:ext cx="5386916" cy="639762"/>
          </a:xfrm>
          <a:prstGeom prst="rect">
            <a:avLst/>
          </a:prstGeom>
        </p:spPr>
        <p:txBody>
          <a:bodyPr anchor="b"/>
          <a:lstStyle>
            <a:lvl1pPr marL="0" indent="0">
              <a:buNone/>
              <a:defRPr sz="2178" b="1"/>
            </a:lvl1pPr>
            <a:lvl2pPr marL="414874" indent="0">
              <a:buNone/>
              <a:defRPr sz="1906" b="1"/>
            </a:lvl2pPr>
            <a:lvl3pPr marL="829748" indent="0">
              <a:buNone/>
              <a:defRPr sz="1634" b="1"/>
            </a:lvl3pPr>
            <a:lvl4pPr marL="1244622" indent="0">
              <a:buNone/>
              <a:defRPr sz="1452" b="1"/>
            </a:lvl4pPr>
            <a:lvl5pPr marL="1659496" indent="0">
              <a:buNone/>
              <a:defRPr sz="1452" b="1"/>
            </a:lvl5pPr>
            <a:lvl6pPr marL="2074370" indent="0">
              <a:buNone/>
              <a:defRPr sz="1452" b="1"/>
            </a:lvl6pPr>
            <a:lvl7pPr marL="2489245" indent="0">
              <a:buNone/>
              <a:defRPr sz="1452" b="1"/>
            </a:lvl7pPr>
            <a:lvl8pPr marL="2904119" indent="0">
              <a:buNone/>
              <a:defRPr sz="1452" b="1"/>
            </a:lvl8pPr>
            <a:lvl9pPr marL="3318992" indent="0">
              <a:buNone/>
              <a:defRPr sz="1452" b="1"/>
            </a:lvl9pPr>
          </a:lstStyle>
          <a:p>
            <a:pPr lvl="0"/>
            <a:r>
              <a:rPr lang="zh-CN" altLang="en-US"/>
              <a:t>单击此处编辑母版文本样式</a:t>
            </a:r>
          </a:p>
        </p:txBody>
      </p:sp>
      <p:sp>
        <p:nvSpPr>
          <p:cNvPr id="4" name="内容占位符 3"/>
          <p:cNvSpPr>
            <a:spLocks noGrp="1"/>
          </p:cNvSpPr>
          <p:nvPr>
            <p:ph sz="half" idx="2"/>
          </p:nvPr>
        </p:nvSpPr>
        <p:spPr>
          <a:xfrm>
            <a:off x="609601" y="2174875"/>
            <a:ext cx="5386916" cy="3951288"/>
          </a:xfrm>
          <a:prstGeom prst="rect">
            <a:avLst/>
          </a:prstGeom>
        </p:spPr>
        <p:txBody>
          <a:bodyPr/>
          <a:lstStyle>
            <a:lvl1pPr>
              <a:defRPr sz="2178"/>
            </a:lvl1pPr>
            <a:lvl2pPr>
              <a:defRPr sz="1906"/>
            </a:lvl2pPr>
            <a:lvl3pPr>
              <a:defRPr sz="1634"/>
            </a:lvl3pPr>
            <a:lvl4pPr>
              <a:defRPr sz="1452"/>
            </a:lvl4pPr>
            <a:lvl5pPr>
              <a:defRPr sz="1452"/>
            </a:lvl5pPr>
            <a:lvl6pPr>
              <a:defRPr sz="1452"/>
            </a:lvl6pPr>
            <a:lvl7pPr>
              <a:defRPr sz="1452"/>
            </a:lvl7pPr>
            <a:lvl8pPr>
              <a:defRPr sz="1452"/>
            </a:lvl8pPr>
            <a:lvl9pPr>
              <a:defRPr sz="1452"/>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5"/>
            <a:ext cx="5389033" cy="639762"/>
          </a:xfrm>
          <a:prstGeom prst="rect">
            <a:avLst/>
          </a:prstGeom>
        </p:spPr>
        <p:txBody>
          <a:bodyPr anchor="b"/>
          <a:lstStyle>
            <a:lvl1pPr marL="0" indent="0">
              <a:buNone/>
              <a:defRPr sz="2178" b="1"/>
            </a:lvl1pPr>
            <a:lvl2pPr marL="414874" indent="0">
              <a:buNone/>
              <a:defRPr sz="1906" b="1"/>
            </a:lvl2pPr>
            <a:lvl3pPr marL="829748" indent="0">
              <a:buNone/>
              <a:defRPr sz="1634" b="1"/>
            </a:lvl3pPr>
            <a:lvl4pPr marL="1244622" indent="0">
              <a:buNone/>
              <a:defRPr sz="1452" b="1"/>
            </a:lvl4pPr>
            <a:lvl5pPr marL="1659496" indent="0">
              <a:buNone/>
              <a:defRPr sz="1452" b="1"/>
            </a:lvl5pPr>
            <a:lvl6pPr marL="2074370" indent="0">
              <a:buNone/>
              <a:defRPr sz="1452" b="1"/>
            </a:lvl6pPr>
            <a:lvl7pPr marL="2489245" indent="0">
              <a:buNone/>
              <a:defRPr sz="1452" b="1"/>
            </a:lvl7pPr>
            <a:lvl8pPr marL="2904119" indent="0">
              <a:buNone/>
              <a:defRPr sz="1452" b="1"/>
            </a:lvl8pPr>
            <a:lvl9pPr marL="3318992" indent="0">
              <a:buNone/>
              <a:defRPr sz="1452"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2178"/>
            </a:lvl1pPr>
            <a:lvl2pPr>
              <a:defRPr sz="1906"/>
            </a:lvl2pPr>
            <a:lvl3pPr>
              <a:defRPr sz="1634"/>
            </a:lvl3pPr>
            <a:lvl4pPr>
              <a:defRPr sz="1452"/>
            </a:lvl4pPr>
            <a:lvl5pPr>
              <a:defRPr sz="1452"/>
            </a:lvl5pPr>
            <a:lvl6pPr>
              <a:defRPr sz="1452"/>
            </a:lvl6pPr>
            <a:lvl7pPr>
              <a:defRPr sz="1452"/>
            </a:lvl7pPr>
            <a:lvl8pPr>
              <a:defRPr sz="1452"/>
            </a:lvl8pPr>
            <a:lvl9pPr>
              <a:defRPr sz="1452"/>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2" y="6356350"/>
            <a:ext cx="2844800" cy="365125"/>
          </a:xfrm>
          <a:prstGeom prst="rect">
            <a:avLst/>
          </a:prstGeom>
        </p:spPr>
        <p:txBody>
          <a:bodyPr/>
          <a:lstStyle/>
          <a:p>
            <a:fld id="{B5CE3723-ABB8-4759-9A8E-1DEB2595745B}" type="datetimeFigureOut">
              <a:rPr lang="zh-CN" altLang="en-US" smtClean="0"/>
              <a:pPr/>
              <a:t>2025/1/1</a:t>
            </a:fld>
            <a:endParaRPr lang="zh-CN" altLang="en-US"/>
          </a:p>
        </p:txBody>
      </p:sp>
      <p:sp>
        <p:nvSpPr>
          <p:cNvPr id="8" name="页脚占位符 7"/>
          <p:cNvSpPr>
            <a:spLocks noGrp="1"/>
          </p:cNvSpPr>
          <p:nvPr>
            <p:ph type="ftr" sz="quarter" idx="11"/>
          </p:nvPr>
        </p:nvSpPr>
        <p:spPr>
          <a:xfrm>
            <a:off x="4165605" y="6356350"/>
            <a:ext cx="3860799"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0"/>
            <a:ext cx="2844800" cy="365125"/>
          </a:xfrm>
          <a:prstGeom prst="rect">
            <a:avLst/>
          </a:prstGeom>
        </p:spPr>
        <p:txBody>
          <a:bodyPr/>
          <a:lstStyle/>
          <a:p>
            <a:fld id="{8A6E2FB3-DD65-4F9C-88D6-95D6A5D1DD56}" type="slidenum">
              <a:rPr lang="zh-CN" altLang="en-US" smtClean="0"/>
              <a:pPr/>
              <a:t>‹#›</a:t>
            </a:fld>
            <a:endParaRPr lang="zh-CN" altLang="en-US"/>
          </a:p>
        </p:txBody>
      </p:sp>
    </p:spTree>
    <p:extLst>
      <p:ext uri="{BB962C8B-B14F-4D97-AF65-F5344CB8AC3E}">
        <p14:creationId xmlns:p14="http://schemas.microsoft.com/office/powerpoint/2010/main" val="306145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40"/>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2" y="6356350"/>
            <a:ext cx="2844800" cy="365125"/>
          </a:xfrm>
          <a:prstGeom prst="rect">
            <a:avLst/>
          </a:prstGeom>
        </p:spPr>
        <p:txBody>
          <a:bodyPr/>
          <a:lstStyle/>
          <a:p>
            <a:fld id="{B5CE3723-ABB8-4759-9A8E-1DEB2595745B}" type="datetimeFigureOut">
              <a:rPr lang="zh-CN" altLang="en-US" smtClean="0"/>
              <a:pPr/>
              <a:t>2025/1/1</a:t>
            </a:fld>
            <a:endParaRPr lang="zh-CN" altLang="en-US"/>
          </a:p>
        </p:txBody>
      </p:sp>
      <p:sp>
        <p:nvSpPr>
          <p:cNvPr id="4" name="页脚占位符 3"/>
          <p:cNvSpPr>
            <a:spLocks noGrp="1"/>
          </p:cNvSpPr>
          <p:nvPr>
            <p:ph type="ftr" sz="quarter" idx="11"/>
          </p:nvPr>
        </p:nvSpPr>
        <p:spPr>
          <a:xfrm>
            <a:off x="4165605" y="6356350"/>
            <a:ext cx="3860799"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61308" y="5847017"/>
            <a:ext cx="2844800" cy="365125"/>
          </a:xfrm>
          <a:prstGeom prst="rect">
            <a:avLst/>
          </a:prstGeom>
        </p:spPr>
        <p:txBody>
          <a:bodyPr/>
          <a:lstStyle/>
          <a:p>
            <a:fld id="{8A6E2FB3-DD65-4F9C-88D6-95D6A5D1DD56}" type="slidenum">
              <a:rPr lang="zh-CN" altLang="en-US" smtClean="0"/>
              <a:pPr/>
              <a:t>‹#›</a:t>
            </a:fld>
            <a:endParaRPr lang="zh-CN" altLang="en-US"/>
          </a:p>
        </p:txBody>
      </p:sp>
    </p:spTree>
    <p:extLst>
      <p:ext uri="{BB962C8B-B14F-4D97-AF65-F5344CB8AC3E}">
        <p14:creationId xmlns:p14="http://schemas.microsoft.com/office/powerpoint/2010/main" val="2541589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2" y="6356350"/>
            <a:ext cx="2844800" cy="365125"/>
          </a:xfrm>
          <a:prstGeom prst="rect">
            <a:avLst/>
          </a:prstGeom>
        </p:spPr>
        <p:txBody>
          <a:bodyPr/>
          <a:lstStyle/>
          <a:p>
            <a:fld id="{B5CE3723-ABB8-4759-9A8E-1DEB2595745B}" type="datetimeFigureOut">
              <a:rPr lang="zh-CN" altLang="en-US" smtClean="0"/>
              <a:pPr/>
              <a:t>2025/1/1</a:t>
            </a:fld>
            <a:endParaRPr lang="zh-CN" altLang="en-US"/>
          </a:p>
        </p:txBody>
      </p:sp>
      <p:sp>
        <p:nvSpPr>
          <p:cNvPr id="3" name="页脚占位符 2"/>
          <p:cNvSpPr>
            <a:spLocks noGrp="1"/>
          </p:cNvSpPr>
          <p:nvPr>
            <p:ph type="ftr" sz="quarter" idx="11"/>
          </p:nvPr>
        </p:nvSpPr>
        <p:spPr>
          <a:xfrm>
            <a:off x="4165605" y="6356350"/>
            <a:ext cx="3860799"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969480" y="6148708"/>
            <a:ext cx="2844800" cy="365125"/>
          </a:xfrm>
          <a:prstGeom prst="rect">
            <a:avLst/>
          </a:prstGeom>
        </p:spPr>
        <p:txBody>
          <a:bodyPr/>
          <a:lstStyle/>
          <a:p>
            <a:fld id="{8A6E2FB3-DD65-4F9C-88D6-95D6A5D1DD56}" type="slidenum">
              <a:rPr lang="zh-CN" altLang="en-US" smtClean="0"/>
              <a:pPr/>
              <a:t>‹#›</a:t>
            </a:fld>
            <a:endParaRPr lang="zh-CN" altLang="en-US"/>
          </a:p>
        </p:txBody>
      </p:sp>
    </p:spTree>
    <p:extLst>
      <p:ext uri="{BB962C8B-B14F-4D97-AF65-F5344CB8AC3E}">
        <p14:creationId xmlns:p14="http://schemas.microsoft.com/office/powerpoint/2010/main" val="2590692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1_标题幻灯片">
    <p:spTree>
      <p:nvGrpSpPr>
        <p:cNvPr id="1" name=""/>
        <p:cNvGrpSpPr/>
        <p:nvPr/>
      </p:nvGrpSpPr>
      <p:grpSpPr>
        <a:xfrm>
          <a:off x="0" y="0"/>
          <a:ext cx="0" cy="0"/>
          <a:chOff x="0" y="0"/>
          <a:chExt cx="0" cy="0"/>
        </a:xfrm>
      </p:grpSpPr>
      <p:pic>
        <p:nvPicPr>
          <p:cNvPr id="4" name="Picture 2" descr="PPT用图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
          <p:cNvSpPr txBox="1">
            <a:spLocks noChangeArrowheads="1"/>
          </p:cNvSpPr>
          <p:nvPr/>
        </p:nvSpPr>
        <p:spPr bwMode="auto">
          <a:xfrm>
            <a:off x="410635" y="6448428"/>
            <a:ext cx="2017183"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901" tIns="41451" rIns="82901" bIns="41451"/>
          <a:lstStyle>
            <a:lvl1pPr defTabSz="801688" eaLnBrk="0" hangingPunct="0">
              <a:defRPr>
                <a:solidFill>
                  <a:schemeClr val="tx1"/>
                </a:solidFill>
                <a:latin typeface="Arial" charset="0"/>
                <a:ea typeface="宋体" pitchFamily="2" charset="-122"/>
              </a:defRPr>
            </a:lvl1pPr>
            <a:lvl2pPr marL="742950" indent="-285750" defTabSz="801688" eaLnBrk="0" hangingPunct="0">
              <a:defRPr>
                <a:solidFill>
                  <a:schemeClr val="tx1"/>
                </a:solidFill>
                <a:latin typeface="Arial" charset="0"/>
                <a:ea typeface="宋体" pitchFamily="2" charset="-122"/>
              </a:defRPr>
            </a:lvl2pPr>
            <a:lvl3pPr marL="1143000" indent="-228600" defTabSz="801688" eaLnBrk="0" hangingPunct="0">
              <a:defRPr>
                <a:solidFill>
                  <a:schemeClr val="tx1"/>
                </a:solidFill>
                <a:latin typeface="Arial" charset="0"/>
                <a:ea typeface="宋体" pitchFamily="2" charset="-122"/>
              </a:defRPr>
            </a:lvl3pPr>
            <a:lvl4pPr marL="1600200" indent="-228600" defTabSz="801688" eaLnBrk="0" hangingPunct="0">
              <a:defRPr>
                <a:solidFill>
                  <a:schemeClr val="tx1"/>
                </a:solidFill>
                <a:latin typeface="Arial" charset="0"/>
                <a:ea typeface="宋体" pitchFamily="2" charset="-122"/>
              </a:defRPr>
            </a:lvl4pPr>
            <a:lvl5pPr marL="2057400" indent="-228600" defTabSz="801688" eaLnBrk="0" hangingPunct="0">
              <a:defRPr>
                <a:solidFill>
                  <a:schemeClr val="tx1"/>
                </a:solidFill>
                <a:latin typeface="Arial"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charset="0"/>
                <a:ea typeface="宋体" pitchFamily="2" charset="-122"/>
              </a:defRPr>
            </a:lvl9pPr>
          </a:lstStyle>
          <a:p>
            <a:pPr>
              <a:spcBef>
                <a:spcPct val="70000"/>
              </a:spcBef>
              <a:buClr>
                <a:srgbClr val="990000"/>
              </a:buClr>
              <a:buFont typeface="Wingdings" pitchFamily="2" charset="2"/>
              <a:buNone/>
            </a:pPr>
            <a:r>
              <a:rPr lang="en-US" altLang="zh-CN" sz="817" dirty="0">
                <a:ea typeface="Arial Unicode MS" pitchFamily="34" charset="-122"/>
                <a:cs typeface="Arial Unicode MS" pitchFamily="34" charset="-122"/>
              </a:rPr>
              <a:t>© 2011 </a:t>
            </a:r>
            <a:r>
              <a:rPr lang="en-US" altLang="zh-CN" sz="817" dirty="0" err="1">
                <a:ea typeface="Arial Unicode MS" pitchFamily="34" charset="-122"/>
                <a:cs typeface="Arial Unicode MS" pitchFamily="34" charset="-122"/>
              </a:rPr>
              <a:t>Mindray</a:t>
            </a:r>
            <a:r>
              <a:rPr lang="en-US" altLang="zh-CN" sz="817" dirty="0">
                <a:ea typeface="Arial Unicode MS" pitchFamily="34" charset="-122"/>
                <a:cs typeface="Arial Unicode MS" pitchFamily="34" charset="-122"/>
              </a:rPr>
              <a:t> Confidential</a:t>
            </a:r>
          </a:p>
        </p:txBody>
      </p:sp>
      <p:pic>
        <p:nvPicPr>
          <p:cNvPr id="6" name="Picture 4" descr="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847667" y="6230939"/>
            <a:ext cx="2912532"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41" name="Rectangle 5"/>
          <p:cNvSpPr>
            <a:spLocks noGrp="1" noChangeArrowheads="1"/>
          </p:cNvSpPr>
          <p:nvPr>
            <p:ph type="ctrTitle"/>
          </p:nvPr>
        </p:nvSpPr>
        <p:spPr>
          <a:xfrm>
            <a:off x="656167" y="300041"/>
            <a:ext cx="10363200" cy="1279525"/>
          </a:xfrm>
          <a:prstGeom prst="rect">
            <a:avLst/>
          </a:prstGeom>
        </p:spPr>
        <p:txBody>
          <a:bodyPr/>
          <a:lstStyle>
            <a:lvl1pPr>
              <a:defRPr sz="3086">
                <a:solidFill>
                  <a:schemeClr val="bg1"/>
                </a:solidFill>
                <a:latin typeface="方正兰亭黑6_GBK" pitchFamily="2" charset="-122"/>
              </a:defRPr>
            </a:lvl1pPr>
          </a:lstStyle>
          <a:p>
            <a:r>
              <a:rPr lang="zh-CN" altLang="en-US"/>
              <a:t>主标</a:t>
            </a:r>
            <a:r>
              <a:rPr lang="en-US" altLang="zh-CN"/>
              <a:t>-</a:t>
            </a:r>
            <a:r>
              <a:rPr lang="zh-CN" altLang="en-US"/>
              <a:t>兰亭黑</a:t>
            </a:r>
            <a:r>
              <a:rPr lang="en-US" altLang="zh-CN"/>
              <a:t>6,30</a:t>
            </a:r>
            <a:r>
              <a:rPr lang="zh-CN" altLang="en-US"/>
              <a:t>号字</a:t>
            </a:r>
          </a:p>
        </p:txBody>
      </p:sp>
      <p:sp>
        <p:nvSpPr>
          <p:cNvPr id="244742" name="Rectangle 6"/>
          <p:cNvSpPr>
            <a:spLocks noGrp="1" noChangeArrowheads="1"/>
          </p:cNvSpPr>
          <p:nvPr>
            <p:ph type="subTitle" idx="1"/>
          </p:nvPr>
        </p:nvSpPr>
        <p:spPr>
          <a:xfrm>
            <a:off x="656166" y="1684338"/>
            <a:ext cx="8534400" cy="819150"/>
          </a:xfrm>
          <a:prstGeom prst="rect">
            <a:avLst/>
          </a:prstGeom>
        </p:spPr>
        <p:txBody>
          <a:bodyPr/>
          <a:lstStyle>
            <a:lvl1pPr marL="0" indent="0">
              <a:buFont typeface="Wingdings" pitchFamily="2" charset="2"/>
              <a:buNone/>
              <a:defRPr sz="2451">
                <a:solidFill>
                  <a:schemeClr val="bg1"/>
                </a:solidFill>
                <a:latin typeface="方正兰亭黑6_GBK" pitchFamily="2" charset="-122"/>
                <a:ea typeface="方正兰亭黑6_GBK" pitchFamily="2" charset="-122"/>
              </a:defRPr>
            </a:lvl1pPr>
          </a:lstStyle>
          <a:p>
            <a:r>
              <a:rPr lang="zh-CN" altLang="en-US"/>
              <a:t>副标</a:t>
            </a:r>
            <a:r>
              <a:rPr lang="en-US" altLang="zh-CN"/>
              <a:t>-</a:t>
            </a:r>
            <a:r>
              <a:rPr lang="zh-CN" altLang="en-US"/>
              <a:t>兰亭黑</a:t>
            </a:r>
            <a:r>
              <a:rPr lang="en-US" altLang="zh-CN"/>
              <a:t>6,24</a:t>
            </a:r>
            <a:r>
              <a:rPr lang="zh-CN" altLang="en-US"/>
              <a:t>号字</a:t>
            </a:r>
          </a:p>
        </p:txBody>
      </p:sp>
    </p:spTree>
    <p:extLst>
      <p:ext uri="{BB962C8B-B14F-4D97-AF65-F5344CB8AC3E}">
        <p14:creationId xmlns:p14="http://schemas.microsoft.com/office/powerpoint/2010/main" val="3056989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54"/>
            <a:ext cx="4011084" cy="1162050"/>
          </a:xfrm>
          <a:prstGeom prst="rect">
            <a:avLst/>
          </a:prstGeom>
        </p:spPr>
        <p:txBody>
          <a:bodyPr anchor="b"/>
          <a:lstStyle>
            <a:lvl1pPr algn="l">
              <a:defRPr sz="1906" b="1"/>
            </a:lvl1pPr>
          </a:lstStyle>
          <a:p>
            <a:r>
              <a:rPr lang="zh-CN" altLang="en-US"/>
              <a:t>单击此处编辑母版标题样式</a:t>
            </a:r>
          </a:p>
        </p:txBody>
      </p:sp>
      <p:sp>
        <p:nvSpPr>
          <p:cNvPr id="3" name="内容占位符 2"/>
          <p:cNvSpPr>
            <a:spLocks noGrp="1"/>
          </p:cNvSpPr>
          <p:nvPr>
            <p:ph idx="1"/>
          </p:nvPr>
        </p:nvSpPr>
        <p:spPr>
          <a:xfrm>
            <a:off x="4766733" y="273055"/>
            <a:ext cx="6815667" cy="5853113"/>
          </a:xfrm>
          <a:prstGeom prst="rect">
            <a:avLst/>
          </a:prstGeom>
        </p:spPr>
        <p:txBody>
          <a:bodyPr/>
          <a:lstStyle>
            <a:lvl1pPr>
              <a:defRPr sz="2904"/>
            </a:lvl1pPr>
            <a:lvl2pPr>
              <a:defRPr sz="2632"/>
            </a:lvl2pPr>
            <a:lvl3pPr>
              <a:defRPr sz="2178"/>
            </a:lvl3pPr>
            <a:lvl4pPr>
              <a:defRPr sz="1906"/>
            </a:lvl4pPr>
            <a:lvl5pPr>
              <a:defRPr sz="1906"/>
            </a:lvl5pPr>
            <a:lvl6pPr>
              <a:defRPr sz="1906"/>
            </a:lvl6pPr>
            <a:lvl7pPr>
              <a:defRPr sz="1906"/>
            </a:lvl7pPr>
            <a:lvl8pPr>
              <a:defRPr sz="1906"/>
            </a:lvl8pPr>
            <a:lvl9pPr>
              <a:defRPr sz="1906"/>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0"/>
            <a:ext cx="4011084" cy="4691063"/>
          </a:xfrm>
          <a:prstGeom prst="rect">
            <a:avLst/>
          </a:prstGeom>
        </p:spPr>
        <p:txBody>
          <a:bodyPr/>
          <a:lstStyle>
            <a:lvl1pPr marL="0" indent="0">
              <a:buNone/>
              <a:defRPr sz="1271"/>
            </a:lvl1pPr>
            <a:lvl2pPr marL="414874" indent="0">
              <a:buNone/>
              <a:defRPr sz="1180"/>
            </a:lvl2pPr>
            <a:lvl3pPr marL="829748" indent="0">
              <a:buNone/>
              <a:defRPr sz="908"/>
            </a:lvl3pPr>
            <a:lvl4pPr marL="1244622" indent="0">
              <a:buNone/>
              <a:defRPr sz="817"/>
            </a:lvl4pPr>
            <a:lvl5pPr marL="1659496" indent="0">
              <a:buNone/>
              <a:defRPr sz="817"/>
            </a:lvl5pPr>
            <a:lvl6pPr marL="2074370" indent="0">
              <a:buNone/>
              <a:defRPr sz="817"/>
            </a:lvl6pPr>
            <a:lvl7pPr marL="2489245" indent="0">
              <a:buNone/>
              <a:defRPr sz="817"/>
            </a:lvl7pPr>
            <a:lvl8pPr marL="2904119" indent="0">
              <a:buNone/>
              <a:defRPr sz="817"/>
            </a:lvl8pPr>
            <a:lvl9pPr marL="3318992" indent="0">
              <a:buNone/>
              <a:defRPr sz="817"/>
            </a:lvl9pPr>
          </a:lstStyle>
          <a:p>
            <a:pPr lvl="0"/>
            <a:r>
              <a:rPr lang="zh-CN" altLang="en-US"/>
              <a:t>单击此处编辑母版文本样式</a:t>
            </a:r>
          </a:p>
        </p:txBody>
      </p:sp>
      <p:sp>
        <p:nvSpPr>
          <p:cNvPr id="5" name="日期占位符 4"/>
          <p:cNvSpPr>
            <a:spLocks noGrp="1"/>
          </p:cNvSpPr>
          <p:nvPr>
            <p:ph type="dt" sz="half" idx="10"/>
          </p:nvPr>
        </p:nvSpPr>
        <p:spPr>
          <a:xfrm>
            <a:off x="609602" y="6356350"/>
            <a:ext cx="2844800" cy="365125"/>
          </a:xfrm>
          <a:prstGeom prst="rect">
            <a:avLst/>
          </a:prstGeom>
        </p:spPr>
        <p:txBody>
          <a:bodyPr/>
          <a:lstStyle/>
          <a:p>
            <a:fld id="{B5CE3723-ABB8-4759-9A8E-1DEB2595745B}" type="datetimeFigureOut">
              <a:rPr lang="zh-CN" altLang="en-US" smtClean="0"/>
              <a:pPr/>
              <a:t>2025/1/1</a:t>
            </a:fld>
            <a:endParaRPr lang="zh-CN" altLang="en-US"/>
          </a:p>
        </p:txBody>
      </p:sp>
      <p:sp>
        <p:nvSpPr>
          <p:cNvPr id="6" name="页脚占位符 5"/>
          <p:cNvSpPr>
            <a:spLocks noGrp="1"/>
          </p:cNvSpPr>
          <p:nvPr>
            <p:ph type="ftr" sz="quarter" idx="11"/>
          </p:nvPr>
        </p:nvSpPr>
        <p:spPr>
          <a:xfrm>
            <a:off x="4165605" y="6356350"/>
            <a:ext cx="3860799"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0"/>
            <a:ext cx="2844800" cy="365125"/>
          </a:xfrm>
          <a:prstGeom prst="rect">
            <a:avLst/>
          </a:prstGeom>
        </p:spPr>
        <p:txBody>
          <a:bodyPr/>
          <a:lstStyle/>
          <a:p>
            <a:fld id="{8A6E2FB3-DD65-4F9C-88D6-95D6A5D1DD56}" type="slidenum">
              <a:rPr lang="zh-CN" altLang="en-US" smtClean="0"/>
              <a:pPr/>
              <a:t>‹#›</a:t>
            </a:fld>
            <a:endParaRPr lang="zh-CN" altLang="en-US"/>
          </a:p>
        </p:txBody>
      </p:sp>
    </p:spTree>
    <p:extLst>
      <p:ext uri="{BB962C8B-B14F-4D97-AF65-F5344CB8AC3E}">
        <p14:creationId xmlns:p14="http://schemas.microsoft.com/office/powerpoint/2010/main" val="4047545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7" descr="logo">
            <a:extLst>
              <a:ext uri="{FF2B5EF4-FFF2-40B4-BE49-F238E27FC236}">
                <a16:creationId xmlns:a16="http://schemas.microsoft.com/office/drawing/2014/main" id="{BA64C801-9F81-4B43-93B4-0A82D11B0580}"/>
              </a:ext>
            </a:extLst>
          </p:cNvPr>
          <p:cNvPicPr>
            <a:picLocks noChangeAspect="1" noChangeArrowheads="1"/>
          </p:cNvPicPr>
          <p:nvPr userDrawn="1"/>
        </p:nvPicPr>
        <p:blipFill>
          <a:blip r:embed="rId19" cstate="email">
            <a:extLst>
              <a:ext uri="{28A0092B-C50C-407E-A947-70E740481C1C}">
                <a14:useLocalDpi xmlns:a14="http://schemas.microsoft.com/office/drawing/2010/main"/>
              </a:ext>
            </a:extLst>
          </a:blip>
          <a:srcRect/>
          <a:stretch>
            <a:fillRect/>
          </a:stretch>
        </p:blipFill>
        <p:spPr bwMode="auto">
          <a:xfrm>
            <a:off x="10039724" y="6325081"/>
            <a:ext cx="1788091" cy="31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242368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829748" rtl="0" eaLnBrk="1" latinLnBrk="0" hangingPunct="1">
        <a:spcBef>
          <a:spcPct val="0"/>
        </a:spcBef>
        <a:buNone/>
        <a:defRPr sz="3993" kern="1200">
          <a:solidFill>
            <a:schemeClr val="tx1"/>
          </a:solidFill>
          <a:latin typeface="+mj-lt"/>
          <a:ea typeface="+mj-ea"/>
          <a:cs typeface="+mj-cs"/>
        </a:defRPr>
      </a:lvl1pPr>
    </p:titleStyle>
    <p:bodyStyle>
      <a:lvl1pPr marL="311156" indent="-311156" algn="l" defTabSz="829748" rtl="0" eaLnBrk="1" latinLnBrk="0" hangingPunct="1">
        <a:spcBef>
          <a:spcPct val="20000"/>
        </a:spcBef>
        <a:buFont typeface="Arial" pitchFamily="34" charset="0"/>
        <a:buChar char="•"/>
        <a:defRPr sz="2904" kern="1200">
          <a:solidFill>
            <a:schemeClr val="tx1"/>
          </a:solidFill>
          <a:latin typeface="+mn-lt"/>
          <a:ea typeface="+mn-ea"/>
          <a:cs typeface="+mn-cs"/>
        </a:defRPr>
      </a:lvl1pPr>
      <a:lvl2pPr marL="674170" indent="-259297" algn="l" defTabSz="829748" rtl="0" eaLnBrk="1" latinLnBrk="0" hangingPunct="1">
        <a:spcBef>
          <a:spcPct val="20000"/>
        </a:spcBef>
        <a:buFont typeface="Arial" pitchFamily="34" charset="0"/>
        <a:buChar char="–"/>
        <a:defRPr sz="2632" kern="1200">
          <a:solidFill>
            <a:schemeClr val="tx1"/>
          </a:solidFill>
          <a:latin typeface="+mn-lt"/>
          <a:ea typeface="+mn-ea"/>
          <a:cs typeface="+mn-cs"/>
        </a:defRPr>
      </a:lvl2pPr>
      <a:lvl3pPr marL="1037184" indent="-207436" algn="l" defTabSz="829748" rtl="0" eaLnBrk="1" latinLnBrk="0" hangingPunct="1">
        <a:spcBef>
          <a:spcPct val="20000"/>
        </a:spcBef>
        <a:buFont typeface="Arial" pitchFamily="34" charset="0"/>
        <a:buChar char="•"/>
        <a:defRPr sz="2178" kern="1200">
          <a:solidFill>
            <a:schemeClr val="tx1"/>
          </a:solidFill>
          <a:latin typeface="+mn-lt"/>
          <a:ea typeface="+mn-ea"/>
          <a:cs typeface="+mn-cs"/>
        </a:defRPr>
      </a:lvl3pPr>
      <a:lvl4pPr marL="1452059" indent="-207436" algn="l" defTabSz="829748" rtl="0" eaLnBrk="1" latinLnBrk="0" hangingPunct="1">
        <a:spcBef>
          <a:spcPct val="20000"/>
        </a:spcBef>
        <a:buFont typeface="Arial" pitchFamily="34" charset="0"/>
        <a:buChar char="–"/>
        <a:defRPr sz="1906" kern="1200">
          <a:solidFill>
            <a:schemeClr val="tx1"/>
          </a:solidFill>
          <a:latin typeface="+mn-lt"/>
          <a:ea typeface="+mn-ea"/>
          <a:cs typeface="+mn-cs"/>
        </a:defRPr>
      </a:lvl4pPr>
      <a:lvl5pPr marL="1866932" indent="-207436" algn="l" defTabSz="829748" rtl="0" eaLnBrk="1" latinLnBrk="0" hangingPunct="1">
        <a:spcBef>
          <a:spcPct val="20000"/>
        </a:spcBef>
        <a:buFont typeface="Arial" pitchFamily="34" charset="0"/>
        <a:buChar char="»"/>
        <a:defRPr sz="1906" kern="1200">
          <a:solidFill>
            <a:schemeClr val="tx1"/>
          </a:solidFill>
          <a:latin typeface="+mn-lt"/>
          <a:ea typeface="+mn-ea"/>
          <a:cs typeface="+mn-cs"/>
        </a:defRPr>
      </a:lvl5pPr>
      <a:lvl6pPr marL="2281806" indent="-207436" algn="l" defTabSz="829748" rtl="0" eaLnBrk="1" latinLnBrk="0" hangingPunct="1">
        <a:spcBef>
          <a:spcPct val="20000"/>
        </a:spcBef>
        <a:buFont typeface="Arial" pitchFamily="34" charset="0"/>
        <a:buChar char="•"/>
        <a:defRPr sz="1906" kern="1200">
          <a:solidFill>
            <a:schemeClr val="tx1"/>
          </a:solidFill>
          <a:latin typeface="+mn-lt"/>
          <a:ea typeface="+mn-ea"/>
          <a:cs typeface="+mn-cs"/>
        </a:defRPr>
      </a:lvl6pPr>
      <a:lvl7pPr marL="2696681" indent="-207436" algn="l" defTabSz="829748" rtl="0" eaLnBrk="1" latinLnBrk="0" hangingPunct="1">
        <a:spcBef>
          <a:spcPct val="20000"/>
        </a:spcBef>
        <a:buFont typeface="Arial" pitchFamily="34" charset="0"/>
        <a:buChar char="•"/>
        <a:defRPr sz="1906" kern="1200">
          <a:solidFill>
            <a:schemeClr val="tx1"/>
          </a:solidFill>
          <a:latin typeface="+mn-lt"/>
          <a:ea typeface="+mn-ea"/>
          <a:cs typeface="+mn-cs"/>
        </a:defRPr>
      </a:lvl7pPr>
      <a:lvl8pPr marL="3111554" indent="-207436" algn="l" defTabSz="829748" rtl="0" eaLnBrk="1" latinLnBrk="0" hangingPunct="1">
        <a:spcBef>
          <a:spcPct val="20000"/>
        </a:spcBef>
        <a:buFont typeface="Arial" pitchFamily="34" charset="0"/>
        <a:buChar char="•"/>
        <a:defRPr sz="1906" kern="1200">
          <a:solidFill>
            <a:schemeClr val="tx1"/>
          </a:solidFill>
          <a:latin typeface="+mn-lt"/>
          <a:ea typeface="+mn-ea"/>
          <a:cs typeface="+mn-cs"/>
        </a:defRPr>
      </a:lvl8pPr>
      <a:lvl9pPr marL="3526429" indent="-207436" algn="l" defTabSz="829748" rtl="0" eaLnBrk="1" latinLnBrk="0" hangingPunct="1">
        <a:spcBef>
          <a:spcPct val="20000"/>
        </a:spcBef>
        <a:buFont typeface="Arial" pitchFamily="34" charset="0"/>
        <a:buChar char="•"/>
        <a:defRPr sz="1906" kern="1200">
          <a:solidFill>
            <a:schemeClr val="tx1"/>
          </a:solidFill>
          <a:latin typeface="+mn-lt"/>
          <a:ea typeface="+mn-ea"/>
          <a:cs typeface="+mn-cs"/>
        </a:defRPr>
      </a:lvl9pPr>
    </p:bodyStyle>
    <p:otherStyle>
      <a:defPPr>
        <a:defRPr lang="zh-CN"/>
      </a:defPPr>
      <a:lvl1pPr marL="0" algn="l" defTabSz="829748" rtl="0" eaLnBrk="1" latinLnBrk="0" hangingPunct="1">
        <a:defRPr sz="1634" kern="1200">
          <a:solidFill>
            <a:schemeClr val="tx1"/>
          </a:solidFill>
          <a:latin typeface="+mn-lt"/>
          <a:ea typeface="+mn-ea"/>
          <a:cs typeface="+mn-cs"/>
        </a:defRPr>
      </a:lvl1pPr>
      <a:lvl2pPr marL="414874" algn="l" defTabSz="829748" rtl="0" eaLnBrk="1" latinLnBrk="0" hangingPunct="1">
        <a:defRPr sz="1634" kern="1200">
          <a:solidFill>
            <a:schemeClr val="tx1"/>
          </a:solidFill>
          <a:latin typeface="+mn-lt"/>
          <a:ea typeface="+mn-ea"/>
          <a:cs typeface="+mn-cs"/>
        </a:defRPr>
      </a:lvl2pPr>
      <a:lvl3pPr marL="829748" algn="l" defTabSz="829748" rtl="0" eaLnBrk="1" latinLnBrk="0" hangingPunct="1">
        <a:defRPr sz="1634" kern="1200">
          <a:solidFill>
            <a:schemeClr val="tx1"/>
          </a:solidFill>
          <a:latin typeface="+mn-lt"/>
          <a:ea typeface="+mn-ea"/>
          <a:cs typeface="+mn-cs"/>
        </a:defRPr>
      </a:lvl3pPr>
      <a:lvl4pPr marL="1244622" algn="l" defTabSz="829748" rtl="0" eaLnBrk="1" latinLnBrk="0" hangingPunct="1">
        <a:defRPr sz="1634" kern="1200">
          <a:solidFill>
            <a:schemeClr val="tx1"/>
          </a:solidFill>
          <a:latin typeface="+mn-lt"/>
          <a:ea typeface="+mn-ea"/>
          <a:cs typeface="+mn-cs"/>
        </a:defRPr>
      </a:lvl4pPr>
      <a:lvl5pPr marL="1659496" algn="l" defTabSz="829748" rtl="0" eaLnBrk="1" latinLnBrk="0" hangingPunct="1">
        <a:defRPr sz="1634" kern="1200">
          <a:solidFill>
            <a:schemeClr val="tx1"/>
          </a:solidFill>
          <a:latin typeface="+mn-lt"/>
          <a:ea typeface="+mn-ea"/>
          <a:cs typeface="+mn-cs"/>
        </a:defRPr>
      </a:lvl5pPr>
      <a:lvl6pPr marL="2074370" algn="l" defTabSz="829748" rtl="0" eaLnBrk="1" latinLnBrk="0" hangingPunct="1">
        <a:defRPr sz="1634" kern="1200">
          <a:solidFill>
            <a:schemeClr val="tx1"/>
          </a:solidFill>
          <a:latin typeface="+mn-lt"/>
          <a:ea typeface="+mn-ea"/>
          <a:cs typeface="+mn-cs"/>
        </a:defRPr>
      </a:lvl6pPr>
      <a:lvl7pPr marL="2489245" algn="l" defTabSz="829748" rtl="0" eaLnBrk="1" latinLnBrk="0" hangingPunct="1">
        <a:defRPr sz="1634" kern="1200">
          <a:solidFill>
            <a:schemeClr val="tx1"/>
          </a:solidFill>
          <a:latin typeface="+mn-lt"/>
          <a:ea typeface="+mn-ea"/>
          <a:cs typeface="+mn-cs"/>
        </a:defRPr>
      </a:lvl7pPr>
      <a:lvl8pPr marL="2904119" algn="l" defTabSz="829748" rtl="0" eaLnBrk="1" latinLnBrk="0" hangingPunct="1">
        <a:defRPr sz="1634" kern="1200">
          <a:solidFill>
            <a:schemeClr val="tx1"/>
          </a:solidFill>
          <a:latin typeface="+mn-lt"/>
          <a:ea typeface="+mn-ea"/>
          <a:cs typeface="+mn-cs"/>
        </a:defRPr>
      </a:lvl8pPr>
      <a:lvl9pPr marL="3318992" algn="l" defTabSz="829748" rtl="0" eaLnBrk="1" latinLnBrk="0" hangingPunct="1">
        <a:defRPr sz="16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图片占位符 89">
            <a:extLst>
              <a:ext uri="{FF2B5EF4-FFF2-40B4-BE49-F238E27FC236}">
                <a16:creationId xmlns:a16="http://schemas.microsoft.com/office/drawing/2014/main" id="{910B6B77-C596-420C-8E72-70C33BF06378}"/>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62" r="162"/>
          <a:stretch>
            <a:fillRect/>
          </a:stretch>
        </p:blipFill>
        <p:spPr/>
      </p:pic>
      <p:sp>
        <p:nvSpPr>
          <p:cNvPr id="4" name="标题 3">
            <a:extLst>
              <a:ext uri="{FF2B5EF4-FFF2-40B4-BE49-F238E27FC236}">
                <a16:creationId xmlns:a16="http://schemas.microsoft.com/office/drawing/2014/main" id="{6248013C-5965-4945-8643-11321A903A14}"/>
              </a:ext>
            </a:extLst>
          </p:cNvPr>
          <p:cNvSpPr>
            <a:spLocks noGrp="1"/>
          </p:cNvSpPr>
          <p:nvPr>
            <p:ph type="title"/>
          </p:nvPr>
        </p:nvSpPr>
        <p:spPr>
          <a:prstGeom prst="rect">
            <a:avLst/>
          </a:prstGeom>
        </p:spPr>
        <p:txBody>
          <a:bodyPr/>
          <a:lstStyle/>
          <a:p>
            <a:r>
              <a:rPr lang="zh-CN" altLang="en-US" b="1" dirty="0">
                <a:solidFill>
                  <a:schemeClr val="tx1"/>
                </a:solidFill>
                <a:latin typeface="微软雅黑" panose="020B0503020204020204" pitchFamily="34" charset="-122"/>
                <a:ea typeface="微软雅黑" panose="020B0503020204020204" pitchFamily="34" charset="-122"/>
              </a:rPr>
              <a:t>临床症状、血常规</a:t>
            </a:r>
          </a:p>
        </p:txBody>
      </p:sp>
      <p:grpSp>
        <p:nvGrpSpPr>
          <p:cNvPr id="16" name="组合 15">
            <a:extLst>
              <a:ext uri="{FF2B5EF4-FFF2-40B4-BE49-F238E27FC236}">
                <a16:creationId xmlns:a16="http://schemas.microsoft.com/office/drawing/2014/main" id="{7E00BF93-0D5C-4EA9-BD5F-3DDF911FE9CC}"/>
              </a:ext>
            </a:extLst>
          </p:cNvPr>
          <p:cNvGrpSpPr/>
          <p:nvPr/>
        </p:nvGrpSpPr>
        <p:grpSpPr>
          <a:xfrm>
            <a:off x="4978327" y="4577136"/>
            <a:ext cx="3640911" cy="2000141"/>
            <a:chOff x="5583382" y="2819430"/>
            <a:chExt cx="2468303" cy="2522777"/>
          </a:xfrm>
        </p:grpSpPr>
        <p:sp>
          <p:nvSpPr>
            <p:cNvPr id="14" name="矩形 13">
              <a:extLst>
                <a:ext uri="{FF2B5EF4-FFF2-40B4-BE49-F238E27FC236}">
                  <a16:creationId xmlns:a16="http://schemas.microsoft.com/office/drawing/2014/main" id="{37CABB86-F923-46C7-99C6-508880A488BE}"/>
                </a:ext>
              </a:extLst>
            </p:cNvPr>
            <p:cNvSpPr/>
            <p:nvPr/>
          </p:nvSpPr>
          <p:spPr>
            <a:xfrm>
              <a:off x="5585576" y="3117275"/>
              <a:ext cx="2466109" cy="2224932"/>
            </a:xfrm>
            <a:prstGeom prst="rect">
              <a:avLst/>
            </a:prstGeom>
            <a:solidFill>
              <a:schemeClr val="bg1">
                <a:lumMod val="9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Tx/>
                <a:buChar char="-"/>
              </a:pPr>
              <a:r>
                <a:rPr lang="zh-CN" altLang="en-US" sz="1200" dirty="0">
                  <a:solidFill>
                    <a:schemeClr val="tx1"/>
                  </a:solidFill>
                  <a:latin typeface="+mn-ea"/>
                </a:rPr>
                <a:t>异常淋巴细胞</a:t>
              </a:r>
              <a:r>
                <a:rPr lang="en-US" altLang="zh-CN" sz="1200" dirty="0">
                  <a:solidFill>
                    <a:schemeClr val="tx1"/>
                  </a:solidFill>
                  <a:latin typeface="+mn-ea"/>
                </a:rPr>
                <a:t>/</a:t>
              </a:r>
              <a:r>
                <a:rPr lang="zh-CN" altLang="en-US" sz="1200" dirty="0">
                  <a:solidFill>
                    <a:schemeClr val="tx1"/>
                  </a:solidFill>
                  <a:latin typeface="+mn-ea"/>
                </a:rPr>
                <a:t>原始细胞？</a:t>
              </a:r>
            </a:p>
            <a:p>
              <a:pPr marL="171450" indent="-171450">
                <a:buFontTx/>
                <a:buChar char="-"/>
              </a:pPr>
              <a:r>
                <a:rPr lang="zh-CN" altLang="en-US" sz="1200" dirty="0">
                  <a:solidFill>
                    <a:schemeClr val="tx1"/>
                  </a:solidFill>
                  <a:latin typeface="+mn-ea"/>
                </a:rPr>
                <a:t>未成熟粒细胞？</a:t>
              </a:r>
            </a:p>
            <a:p>
              <a:pPr marL="171450" indent="-171450">
                <a:buFontTx/>
                <a:buChar char="-"/>
              </a:pPr>
              <a:r>
                <a:rPr lang="zh-CN" altLang="en-US" sz="1200" dirty="0">
                  <a:solidFill>
                    <a:schemeClr val="tx1"/>
                  </a:solidFill>
                  <a:latin typeface="+mn-ea"/>
                </a:rPr>
                <a:t>碎片？</a:t>
              </a:r>
            </a:p>
            <a:p>
              <a:pPr marL="171450" indent="-171450">
                <a:buFontTx/>
                <a:buChar char="-"/>
              </a:pPr>
              <a:r>
                <a:rPr lang="zh-CN" altLang="en-US" sz="1200" dirty="0">
                  <a:solidFill>
                    <a:schemeClr val="tx1"/>
                  </a:solidFill>
                  <a:latin typeface="+mn-ea"/>
                </a:rPr>
                <a:t>贫血</a:t>
              </a:r>
            </a:p>
            <a:p>
              <a:pPr marL="171450" indent="-171450">
                <a:buFontTx/>
                <a:buChar char="-"/>
              </a:pPr>
              <a:r>
                <a:rPr lang="zh-CN" altLang="en-US" sz="1200" dirty="0">
                  <a:solidFill>
                    <a:schemeClr val="tx1"/>
                  </a:solidFill>
                  <a:latin typeface="+mn-ea"/>
                </a:rPr>
                <a:t>出现有核红细胞</a:t>
              </a:r>
            </a:p>
            <a:p>
              <a:pPr marL="171450" indent="-171450">
                <a:buFontTx/>
                <a:buChar char="-"/>
              </a:pPr>
              <a:r>
                <a:rPr lang="zh-CN" altLang="en-US" sz="1200" dirty="0">
                  <a:solidFill>
                    <a:schemeClr val="tx1"/>
                  </a:solidFill>
                  <a:latin typeface="+mn-ea"/>
                </a:rPr>
                <a:t>血小板直方图异常</a:t>
              </a:r>
            </a:p>
          </p:txBody>
        </p:sp>
        <p:sp>
          <p:nvSpPr>
            <p:cNvPr id="15" name="矩形 14">
              <a:extLst>
                <a:ext uri="{FF2B5EF4-FFF2-40B4-BE49-F238E27FC236}">
                  <a16:creationId xmlns:a16="http://schemas.microsoft.com/office/drawing/2014/main" id="{6277C1B5-DE2C-4CB3-863C-84DEF98EE1EE}"/>
                </a:ext>
              </a:extLst>
            </p:cNvPr>
            <p:cNvSpPr/>
            <p:nvPr/>
          </p:nvSpPr>
          <p:spPr>
            <a:xfrm>
              <a:off x="5583382" y="2819430"/>
              <a:ext cx="2466109" cy="297843"/>
            </a:xfrm>
            <a:prstGeom prst="rect">
              <a:avLst/>
            </a:prstGeom>
            <a:solidFill>
              <a:schemeClr val="accent2">
                <a:lumMod val="40000"/>
                <a:lumOff val="6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a:solidFill>
                    <a:schemeClr val="tx1"/>
                  </a:solidFill>
                </a:rPr>
                <a:t>报警</a:t>
              </a:r>
            </a:p>
          </p:txBody>
        </p:sp>
      </p:grpSp>
      <p:sp>
        <p:nvSpPr>
          <p:cNvPr id="12" name="文本框 11">
            <a:extLst>
              <a:ext uri="{FF2B5EF4-FFF2-40B4-BE49-F238E27FC236}">
                <a16:creationId xmlns:a16="http://schemas.microsoft.com/office/drawing/2014/main" id="{9A8A2B44-997A-468A-8348-B1D12DF90CAD}"/>
              </a:ext>
            </a:extLst>
          </p:cNvPr>
          <p:cNvSpPr txBox="1"/>
          <p:nvPr/>
        </p:nvSpPr>
        <p:spPr>
          <a:xfrm>
            <a:off x="437688" y="852893"/>
            <a:ext cx="11300431" cy="307777"/>
          </a:xfrm>
          <a:prstGeom prst="rect">
            <a:avLst/>
          </a:prstGeom>
          <a:noFill/>
          <a:ln>
            <a:noFill/>
          </a:ln>
        </p:spPr>
        <p:txBody>
          <a:bodyPr wrap="square" rtlCol="0">
            <a:spAutoFit/>
          </a:bodyPr>
          <a:lstStyle/>
          <a:p>
            <a:pPr>
              <a:buClr>
                <a:srgbClr val="C00000"/>
              </a:buClr>
              <a:buSzPct val="70000"/>
            </a:pPr>
            <a:r>
              <a:rPr lang="zh-CN" altLang="en-US" sz="1400" dirty="0">
                <a:latin typeface="微软雅黑" panose="020B0503020204020204" pitchFamily="34" charset="-122"/>
                <a:ea typeface="微软雅黑" panose="020B0503020204020204" pitchFamily="34" charset="-122"/>
              </a:rPr>
              <a:t>患者女，</a:t>
            </a:r>
            <a:r>
              <a:rPr lang="en-US" altLang="zh-CN" sz="1400" dirty="0">
                <a:latin typeface="微软雅黑" panose="020B0503020204020204" pitchFamily="34" charset="-122"/>
                <a:ea typeface="微软雅黑" panose="020B0503020204020204" pitchFamily="34" charset="-122"/>
              </a:rPr>
              <a:t>60</a:t>
            </a:r>
            <a:r>
              <a:rPr lang="zh-CN" altLang="en-US" sz="1400" dirty="0">
                <a:latin typeface="微软雅黑" panose="020B0503020204020204" pitchFamily="34" charset="-122"/>
                <a:ea typeface="微软雅黑" panose="020B0503020204020204" pitchFamily="34" charset="-122"/>
              </a:rPr>
              <a:t>岁，因发热、意识模糊至急诊就诊。</a:t>
            </a:r>
          </a:p>
        </p:txBody>
      </p:sp>
      <p:sp>
        <p:nvSpPr>
          <p:cNvPr id="13" name="文本框 12">
            <a:extLst>
              <a:ext uri="{FF2B5EF4-FFF2-40B4-BE49-F238E27FC236}">
                <a16:creationId xmlns:a16="http://schemas.microsoft.com/office/drawing/2014/main" id="{734A4B9F-198A-40CE-BF66-5D40E5144BF2}"/>
              </a:ext>
            </a:extLst>
          </p:cNvPr>
          <p:cNvSpPr txBox="1"/>
          <p:nvPr/>
        </p:nvSpPr>
        <p:spPr>
          <a:xfrm>
            <a:off x="8911251" y="4577135"/>
            <a:ext cx="3052236" cy="2279201"/>
          </a:xfrm>
          <a:prstGeom prst="rect">
            <a:avLst/>
          </a:prstGeom>
          <a:solidFill>
            <a:schemeClr val="bg1"/>
          </a:solidFill>
          <a:ln>
            <a:noFill/>
          </a:ln>
        </p:spPr>
        <p:txBody>
          <a:bodyPr wrap="square" lIns="0" tIns="0" rIns="0" bIns="0" rtlCol="0">
            <a:noAutofit/>
          </a:bodyPr>
          <a:lstStyle/>
          <a:p>
            <a:pPr marL="171450" indent="-171450">
              <a:buClr>
                <a:srgbClr val="C00000"/>
              </a:buClr>
              <a:buSzPct val="70000"/>
              <a:buFont typeface="Wingdings" panose="05000000000000000000" pitchFamily="2" charset="2"/>
              <a:buChar char="l"/>
            </a:pPr>
            <a:r>
              <a:rPr lang="en-US" altLang="zh-CN" sz="1100" dirty="0">
                <a:latin typeface="微软雅黑" panose="020B0503020204020204" pitchFamily="34" charset="-122"/>
                <a:ea typeface="微软雅黑" panose="020B0503020204020204" pitchFamily="34" charset="-122"/>
              </a:rPr>
              <a:t>WBC</a:t>
            </a:r>
            <a:r>
              <a:rPr lang="zh-CN" altLang="en-US" sz="1100" dirty="0">
                <a:latin typeface="微软雅黑" panose="020B0503020204020204" pitchFamily="34" charset="-122"/>
                <a:ea typeface="微软雅黑" panose="020B0503020204020204" pitchFamily="34" charset="-122"/>
              </a:rPr>
              <a:t>、</a:t>
            </a:r>
            <a:r>
              <a:rPr lang="en-US" altLang="zh-CN" sz="1100" dirty="0">
                <a:latin typeface="微软雅黑" panose="020B0503020204020204" pitchFamily="34" charset="-122"/>
                <a:ea typeface="微软雅黑" panose="020B0503020204020204" pitchFamily="34" charset="-122"/>
              </a:rPr>
              <a:t>Mon%</a:t>
            </a:r>
            <a:r>
              <a:rPr lang="zh-CN" altLang="en-US" sz="1100" dirty="0">
                <a:latin typeface="微软雅黑" panose="020B0503020204020204" pitchFamily="34" charset="-122"/>
                <a:ea typeface="微软雅黑" panose="020B0503020204020204" pitchFamily="34" charset="-122"/>
              </a:rPr>
              <a:t>略有升高，</a:t>
            </a:r>
            <a:r>
              <a:rPr lang="en-US" altLang="zh-CN" sz="1100" dirty="0" err="1">
                <a:latin typeface="微软雅黑" panose="020B0503020204020204" pitchFamily="34" charset="-122"/>
                <a:ea typeface="微软雅黑" panose="020B0503020204020204" pitchFamily="34" charset="-122"/>
              </a:rPr>
              <a:t>Lym</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略有降低；</a:t>
            </a:r>
            <a:r>
              <a:rPr lang="en-US" altLang="zh-CN" sz="1100" dirty="0">
                <a:latin typeface="微软雅黑" panose="020B0503020204020204" pitchFamily="34" charset="-122"/>
                <a:ea typeface="微软雅黑" panose="020B0503020204020204" pitchFamily="34" charset="-122"/>
              </a:rPr>
              <a:t>RBC</a:t>
            </a:r>
            <a:r>
              <a:rPr lang="zh-CN" altLang="en-US" sz="1100" dirty="0">
                <a:latin typeface="微软雅黑" panose="020B0503020204020204" pitchFamily="34" charset="-122"/>
                <a:ea typeface="微软雅黑" panose="020B0503020204020204" pitchFamily="34" charset="-122"/>
              </a:rPr>
              <a:t>明显减低，重度贫血，同时</a:t>
            </a:r>
            <a:r>
              <a:rPr lang="en-US" altLang="zh-CN" sz="1100" dirty="0">
                <a:latin typeface="微软雅黑" panose="020B0503020204020204" pitchFamily="34" charset="-122"/>
                <a:ea typeface="微软雅黑" panose="020B0503020204020204" pitchFamily="34" charset="-122"/>
              </a:rPr>
              <a:t>MCH</a:t>
            </a:r>
            <a:r>
              <a:rPr lang="zh-CN" altLang="en-US" sz="1100" dirty="0">
                <a:latin typeface="微软雅黑" panose="020B0503020204020204" pitchFamily="34" charset="-122"/>
                <a:ea typeface="微软雅黑" panose="020B0503020204020204" pitchFamily="34" charset="-122"/>
              </a:rPr>
              <a:t>和</a:t>
            </a:r>
            <a:r>
              <a:rPr lang="en-US" altLang="zh-CN" sz="1100" dirty="0">
                <a:latin typeface="微软雅黑" panose="020B0503020204020204" pitchFamily="34" charset="-122"/>
                <a:ea typeface="微软雅黑" panose="020B0503020204020204" pitchFamily="34" charset="-122"/>
              </a:rPr>
              <a:t>MCHC</a:t>
            </a:r>
            <a:r>
              <a:rPr lang="zh-CN" altLang="en-US" sz="1100" dirty="0">
                <a:latin typeface="微软雅黑" panose="020B0503020204020204" pitchFamily="34" charset="-122"/>
                <a:ea typeface="微软雅黑" panose="020B0503020204020204" pitchFamily="34" charset="-122"/>
              </a:rPr>
              <a:t>升高，需要注意排除脂血、冷凝集、溶血等干扰因素；</a:t>
            </a:r>
            <a:r>
              <a:rPr lang="en-US" altLang="zh-CN" sz="1100" dirty="0">
                <a:latin typeface="微软雅黑" panose="020B0503020204020204" pitchFamily="34" charset="-122"/>
                <a:ea typeface="微软雅黑" panose="020B0503020204020204" pitchFamily="34" charset="-122"/>
              </a:rPr>
              <a:t>PLT</a:t>
            </a:r>
            <a:r>
              <a:rPr lang="zh-CN" altLang="en-US" sz="1100" dirty="0">
                <a:latin typeface="微软雅黑" panose="020B0503020204020204" pitchFamily="34" charset="-122"/>
                <a:ea typeface="微软雅黑" panose="020B0503020204020204" pitchFamily="34" charset="-122"/>
              </a:rPr>
              <a:t>极度减低；</a:t>
            </a:r>
            <a:r>
              <a:rPr lang="en-US" altLang="zh-CN" sz="1100" dirty="0">
                <a:latin typeface="微软雅黑" panose="020B0503020204020204" pitchFamily="34" charset="-122"/>
                <a:ea typeface="微软雅黑" panose="020B0503020204020204" pitchFamily="34" charset="-122"/>
              </a:rPr>
              <a:t>RET</a:t>
            </a:r>
            <a:r>
              <a:rPr lang="zh-CN" altLang="en-US" sz="1100" dirty="0">
                <a:latin typeface="微软雅黑" panose="020B0503020204020204" pitchFamily="34" charset="-122"/>
                <a:ea typeface="微软雅黑" panose="020B0503020204020204" pitchFamily="34" charset="-122"/>
              </a:rPr>
              <a:t>升高提示存在代偿性造血。</a:t>
            </a:r>
          </a:p>
          <a:p>
            <a:pPr marL="171450" indent="-171450">
              <a:buClr>
                <a:srgbClr val="C00000"/>
              </a:buClr>
              <a:buSzPct val="70000"/>
              <a:buFont typeface="Wingdings" panose="05000000000000000000" pitchFamily="2" charset="2"/>
              <a:buChar char="l"/>
            </a:pPr>
            <a:endParaRPr lang="en-US" altLang="zh-CN" sz="1100" dirty="0">
              <a:latin typeface="微软雅黑" panose="020B0503020204020204" pitchFamily="34" charset="-122"/>
              <a:ea typeface="微软雅黑" panose="020B0503020204020204" pitchFamily="34" charset="-122"/>
            </a:endParaRPr>
          </a:p>
          <a:p>
            <a:pPr marL="171450" indent="-171450">
              <a:buClr>
                <a:srgbClr val="C00000"/>
              </a:buClr>
              <a:buSzPct val="70000"/>
              <a:buFont typeface="Wingdings" panose="05000000000000000000" pitchFamily="2" charset="2"/>
              <a:buChar char="l"/>
            </a:pPr>
            <a:r>
              <a:rPr lang="en-US" altLang="zh-CN" sz="1100" dirty="0">
                <a:latin typeface="微软雅黑" panose="020B0503020204020204" pitchFamily="34" charset="-122"/>
                <a:ea typeface="微软雅黑" panose="020B0503020204020204" pitchFamily="34" charset="-122"/>
              </a:rPr>
              <a:t>RBC</a:t>
            </a:r>
            <a:r>
              <a:rPr lang="zh-CN" altLang="en-US" sz="1100" dirty="0">
                <a:latin typeface="微软雅黑" panose="020B0503020204020204" pitchFamily="34" charset="-122"/>
                <a:ea typeface="微软雅黑" panose="020B0503020204020204" pitchFamily="34" charset="-122"/>
              </a:rPr>
              <a:t>直方图主峰右侧无聚集峰出现，需要查看样本是否有脂血和溶血；</a:t>
            </a:r>
            <a:r>
              <a:rPr lang="en-US" altLang="zh-CN" sz="1100" dirty="0">
                <a:latin typeface="微软雅黑" panose="020B0503020204020204" pitchFamily="34" charset="-122"/>
                <a:ea typeface="微软雅黑" panose="020B0503020204020204" pitchFamily="34" charset="-122"/>
              </a:rPr>
              <a:t>PLT</a:t>
            </a:r>
            <a:r>
              <a:rPr lang="zh-CN" altLang="en-US" sz="1100" dirty="0">
                <a:latin typeface="微软雅黑" panose="020B0503020204020204" pitchFamily="34" charset="-122"/>
                <a:ea typeface="微软雅黑" panose="020B0503020204020204" pitchFamily="34" charset="-122"/>
              </a:rPr>
              <a:t>直方图尾部升高，需要排除小红细胞和红细胞碎片干扰；</a:t>
            </a:r>
            <a:r>
              <a:rPr lang="en-US" altLang="zh-CN" sz="1100" dirty="0">
                <a:latin typeface="微软雅黑" panose="020B0503020204020204" pitchFamily="34" charset="-122"/>
                <a:ea typeface="微软雅黑" panose="020B0503020204020204" pitchFamily="34" charset="-122"/>
              </a:rPr>
              <a:t>DIFF</a:t>
            </a:r>
            <a:r>
              <a:rPr lang="zh-CN" altLang="en-US" sz="1100" dirty="0">
                <a:latin typeface="微软雅黑" panose="020B0503020204020204" pitchFamily="34" charset="-122"/>
                <a:ea typeface="微软雅黑" panose="020B0503020204020204" pitchFamily="34" charset="-122"/>
              </a:rPr>
              <a:t>散点图中可见</a:t>
            </a:r>
            <a:r>
              <a:rPr lang="en-US" altLang="zh-CN" sz="1100" dirty="0" err="1">
                <a:latin typeface="微软雅黑" panose="020B0503020204020204" pitchFamily="34" charset="-122"/>
                <a:ea typeface="微软雅黑" panose="020B0503020204020204" pitchFamily="34" charset="-122"/>
              </a:rPr>
              <a:t>Lym</a:t>
            </a:r>
            <a:r>
              <a:rPr lang="zh-CN" altLang="en-US" sz="1100" dirty="0">
                <a:latin typeface="微软雅黑" panose="020B0503020204020204" pitchFamily="34" charset="-122"/>
                <a:ea typeface="微软雅黑" panose="020B0503020204020204" pitchFamily="34" charset="-122"/>
              </a:rPr>
              <a:t>区域下方存在大量粒子，疑似有核红细胞或细胞，</a:t>
            </a:r>
            <a:r>
              <a:rPr lang="en-US" altLang="zh-CN" sz="1100" dirty="0">
                <a:latin typeface="微软雅黑" panose="020B0503020204020204" pitchFamily="34" charset="-122"/>
                <a:ea typeface="微软雅黑" panose="020B0503020204020204" pitchFamily="34" charset="-122"/>
              </a:rPr>
              <a:t>Mon</a:t>
            </a:r>
            <a:r>
              <a:rPr lang="zh-CN" altLang="en-US" sz="1100" dirty="0">
                <a:latin typeface="微软雅黑" panose="020B0503020204020204" pitchFamily="34" charset="-122"/>
                <a:ea typeface="微软雅黑" panose="020B0503020204020204" pitchFamily="34" charset="-122"/>
              </a:rPr>
              <a:t>区域上方有少量粒子向高荧光区域延伸，需要注意查看是否有异常细胞。</a:t>
            </a:r>
          </a:p>
        </p:txBody>
      </p:sp>
      <p:sp>
        <p:nvSpPr>
          <p:cNvPr id="2" name="矩形: 剪去对角 1">
            <a:extLst>
              <a:ext uri="{FF2B5EF4-FFF2-40B4-BE49-F238E27FC236}">
                <a16:creationId xmlns:a16="http://schemas.microsoft.com/office/drawing/2014/main" id="{0CDBCBD1-099E-4563-A3B5-5E76D4C6675D}"/>
              </a:ext>
            </a:extLst>
          </p:cNvPr>
          <p:cNvSpPr/>
          <p:nvPr/>
        </p:nvSpPr>
        <p:spPr>
          <a:xfrm>
            <a:off x="312068" y="852893"/>
            <a:ext cx="77962" cy="304800"/>
          </a:xfrm>
          <a:prstGeom prst="snip2Diag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969A5AE9-D8E1-4A2F-82CC-F5A823582576}"/>
              </a:ext>
            </a:extLst>
          </p:cNvPr>
          <p:cNvSpPr/>
          <p:nvPr/>
        </p:nvSpPr>
        <p:spPr>
          <a:xfrm>
            <a:off x="215082" y="783618"/>
            <a:ext cx="11570695" cy="45478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a:extLst>
              <a:ext uri="{FF2B5EF4-FFF2-40B4-BE49-F238E27FC236}">
                <a16:creationId xmlns:a16="http://schemas.microsoft.com/office/drawing/2014/main" id="{7EB2870B-EFAF-4B77-9D98-294FD39C645F}"/>
              </a:ext>
            </a:extLst>
          </p:cNvPr>
          <p:cNvGrpSpPr/>
          <p:nvPr/>
        </p:nvGrpSpPr>
        <p:grpSpPr>
          <a:xfrm>
            <a:off x="9903114" y="2976442"/>
            <a:ext cx="1432454" cy="1030763"/>
            <a:chOff x="9875060" y="2501813"/>
            <a:chExt cx="2156074" cy="1445930"/>
          </a:xfrm>
        </p:grpSpPr>
        <p:sp>
          <p:nvSpPr>
            <p:cNvPr id="8" name="椭圆 7">
              <a:extLst>
                <a:ext uri="{FF2B5EF4-FFF2-40B4-BE49-F238E27FC236}">
                  <a16:creationId xmlns:a16="http://schemas.microsoft.com/office/drawing/2014/main" id="{1146225E-C535-488D-80EF-2547AC1B40D3}"/>
                </a:ext>
              </a:extLst>
            </p:cNvPr>
            <p:cNvSpPr/>
            <p:nvPr/>
          </p:nvSpPr>
          <p:spPr>
            <a:xfrm rot="450182">
              <a:off x="9875060" y="2779010"/>
              <a:ext cx="417252" cy="962314"/>
            </a:xfrm>
            <a:prstGeom prst="ellipse">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椭圆 20">
              <a:extLst>
                <a:ext uri="{FF2B5EF4-FFF2-40B4-BE49-F238E27FC236}">
                  <a16:creationId xmlns:a16="http://schemas.microsoft.com/office/drawing/2014/main" id="{1A9E4C98-9764-4448-BB7B-EAC98A95C9AA}"/>
                </a:ext>
              </a:extLst>
            </p:cNvPr>
            <p:cNvSpPr/>
            <p:nvPr/>
          </p:nvSpPr>
          <p:spPr>
            <a:xfrm rot="20946837">
              <a:off x="10339292" y="2501813"/>
              <a:ext cx="299982" cy="714370"/>
            </a:xfrm>
            <a:prstGeom prst="ellipse">
              <a:avLst/>
            </a:prstGeom>
            <a:solidFill>
              <a:srgbClr val="EB479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椭圆 21">
              <a:extLst>
                <a:ext uri="{FF2B5EF4-FFF2-40B4-BE49-F238E27FC236}">
                  <a16:creationId xmlns:a16="http://schemas.microsoft.com/office/drawing/2014/main" id="{8C1821D8-0D45-45BF-98B5-281F9B2609C2}"/>
                </a:ext>
              </a:extLst>
            </p:cNvPr>
            <p:cNvSpPr/>
            <p:nvPr/>
          </p:nvSpPr>
          <p:spPr>
            <a:xfrm>
              <a:off x="10669389" y="3281379"/>
              <a:ext cx="512551" cy="637639"/>
            </a:xfrm>
            <a:prstGeom prst="ellipse">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椭圆 23">
              <a:extLst>
                <a:ext uri="{FF2B5EF4-FFF2-40B4-BE49-F238E27FC236}">
                  <a16:creationId xmlns:a16="http://schemas.microsoft.com/office/drawing/2014/main" id="{51675274-85BF-41EC-943F-EDF2D1CE373A}"/>
                </a:ext>
              </a:extLst>
            </p:cNvPr>
            <p:cNvSpPr/>
            <p:nvPr/>
          </p:nvSpPr>
          <p:spPr>
            <a:xfrm>
              <a:off x="11775848" y="3614059"/>
              <a:ext cx="255286" cy="333684"/>
            </a:xfrm>
            <a:prstGeom prst="ellipse">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84" name="图片占位符 83">
            <a:extLst>
              <a:ext uri="{FF2B5EF4-FFF2-40B4-BE49-F238E27FC236}">
                <a16:creationId xmlns:a16="http://schemas.microsoft.com/office/drawing/2014/main" id="{C3D866A5-C63A-4740-8B38-875ADC799E94}"/>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03" r="1303"/>
          <a:stretch>
            <a:fillRect/>
          </a:stretch>
        </p:blipFill>
        <p:spPr/>
      </p:pic>
      <p:pic>
        <p:nvPicPr>
          <p:cNvPr id="86" name="图片占位符 85">
            <a:extLst>
              <a:ext uri="{FF2B5EF4-FFF2-40B4-BE49-F238E27FC236}">
                <a16:creationId xmlns:a16="http://schemas.microsoft.com/office/drawing/2014/main" id="{CD980498-BB2A-4090-BD1C-C1F2707B5F76}"/>
              </a:ext>
            </a:extLst>
          </p:cNvPr>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l="2883" r="2883"/>
          <a:stretch>
            <a:fillRect/>
          </a:stretch>
        </p:blipFill>
        <p:spPr/>
      </p:pic>
      <p:sp>
        <p:nvSpPr>
          <p:cNvPr id="74" name="图片占位符 73">
            <a:extLst>
              <a:ext uri="{FF2B5EF4-FFF2-40B4-BE49-F238E27FC236}">
                <a16:creationId xmlns:a16="http://schemas.microsoft.com/office/drawing/2014/main" id="{46B75BF5-68F6-4E96-9FD9-B201C6486AC7}"/>
              </a:ext>
            </a:extLst>
          </p:cNvPr>
          <p:cNvSpPr>
            <a:spLocks noGrp="1"/>
          </p:cNvSpPr>
          <p:nvPr>
            <p:ph type="pic" sz="quarter" idx="13"/>
          </p:nvPr>
        </p:nvSpPr>
        <p:spPr/>
      </p:sp>
      <p:pic>
        <p:nvPicPr>
          <p:cNvPr id="88" name="图片占位符 87">
            <a:extLst>
              <a:ext uri="{FF2B5EF4-FFF2-40B4-BE49-F238E27FC236}">
                <a16:creationId xmlns:a16="http://schemas.microsoft.com/office/drawing/2014/main" id="{6A724CDD-0F59-4A42-BCDB-574C4D3D6232}"/>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3216" b="3216"/>
          <a:stretch>
            <a:fillRect/>
          </a:stretch>
        </p:blipFill>
        <p:spPr/>
      </p:pic>
      <p:graphicFrame>
        <p:nvGraphicFramePr>
          <p:cNvPr id="77" name="表格 76">
            <a:extLst>
              <a:ext uri="{FF2B5EF4-FFF2-40B4-BE49-F238E27FC236}">
                <a16:creationId xmlns:a16="http://schemas.microsoft.com/office/drawing/2014/main" id="{1990B49A-E15B-4FA2-9836-818CAB837EF8}"/>
              </a:ext>
            </a:extLst>
          </p:cNvPr>
          <p:cNvGraphicFramePr>
            <a:graphicFrameLocks noGrp="1"/>
          </p:cNvGraphicFramePr>
          <p:nvPr>
            <p:extLst>
              <p:ext uri="{D42A27DB-BD31-4B8C-83A1-F6EECF244321}">
                <p14:modId xmlns:p14="http://schemas.microsoft.com/office/powerpoint/2010/main" val="83844485"/>
              </p:ext>
            </p:extLst>
          </p:nvPr>
        </p:nvGraphicFramePr>
        <p:xfrm>
          <a:off x="234986" y="1347076"/>
          <a:ext cx="2196000" cy="3222720"/>
        </p:xfrm>
        <a:graphic>
          <a:graphicData uri="http://schemas.openxmlformats.org/drawingml/2006/table">
            <a:tbl>
              <a:tblPr firstRow="1" bandRow="1">
                <a:tableStyleId>{85BE263C-DBD7-4A20-BB59-AAB30ACAA65A}</a:tableStyleId>
              </a:tblPr>
              <a:tblGrid>
                <a:gridCol w="648000">
                  <a:extLst>
                    <a:ext uri="{9D8B030D-6E8A-4147-A177-3AD203B41FA5}">
                      <a16:colId xmlns:a16="http://schemas.microsoft.com/office/drawing/2014/main" val="3307012459"/>
                    </a:ext>
                  </a:extLst>
                </a:gridCol>
                <a:gridCol w="108000">
                  <a:extLst>
                    <a:ext uri="{9D8B030D-6E8A-4147-A177-3AD203B41FA5}">
                      <a16:colId xmlns:a16="http://schemas.microsoft.com/office/drawing/2014/main" val="382367667"/>
                    </a:ext>
                  </a:extLst>
                </a:gridCol>
                <a:gridCol w="108000">
                  <a:extLst>
                    <a:ext uri="{9D8B030D-6E8A-4147-A177-3AD203B41FA5}">
                      <a16:colId xmlns:a16="http://schemas.microsoft.com/office/drawing/2014/main" val="1062729857"/>
                    </a:ext>
                  </a:extLst>
                </a:gridCol>
                <a:gridCol w="108000">
                  <a:extLst>
                    <a:ext uri="{9D8B030D-6E8A-4147-A177-3AD203B41FA5}">
                      <a16:colId xmlns:a16="http://schemas.microsoft.com/office/drawing/2014/main" val="2487707598"/>
                    </a:ext>
                  </a:extLst>
                </a:gridCol>
                <a:gridCol w="612000">
                  <a:extLst>
                    <a:ext uri="{9D8B030D-6E8A-4147-A177-3AD203B41FA5}">
                      <a16:colId xmlns:a16="http://schemas.microsoft.com/office/drawing/2014/main" val="2192719996"/>
                    </a:ext>
                  </a:extLst>
                </a:gridCol>
                <a:gridCol w="612000">
                  <a:extLst>
                    <a:ext uri="{9D8B030D-6E8A-4147-A177-3AD203B41FA5}">
                      <a16:colId xmlns:a16="http://schemas.microsoft.com/office/drawing/2014/main" val="2913355825"/>
                    </a:ext>
                  </a:extLst>
                </a:gridCol>
              </a:tblGrid>
              <a:tr h="252720">
                <a:tc>
                  <a:txBody>
                    <a:bodyPr/>
                    <a:lstStyle/>
                    <a:p>
                      <a:pPr algn="ctr">
                        <a:lnSpc>
                          <a:spcPct val="100000"/>
                        </a:lnSpc>
                      </a:pPr>
                      <a:r>
                        <a:rPr lang="zh-CN" altLang="en-US" sz="1100" dirty="0">
                          <a:latin typeface="+mn-ea"/>
                          <a:ea typeface="+mn-ea"/>
                        </a:rPr>
                        <a:t>项目</a:t>
                      </a:r>
                    </a:p>
                  </a:txBody>
                  <a:tcPr marL="0" marR="0" marT="0" marB="0" anchor="ctr">
                    <a:solidFill>
                      <a:schemeClr val="tx2"/>
                    </a:solidFill>
                  </a:tcPr>
                </a:tc>
                <a:tc gridSpan="3">
                  <a:txBody>
                    <a:bodyPr/>
                    <a:lstStyle/>
                    <a:p>
                      <a:pPr algn="ctr">
                        <a:lnSpc>
                          <a:spcPct val="100000"/>
                        </a:lnSpc>
                      </a:pPr>
                      <a:r>
                        <a:rPr lang="zh-CN" altLang="en-US" sz="1100" dirty="0">
                          <a:latin typeface="+mn-ea"/>
                          <a:ea typeface="+mn-ea"/>
                        </a:rPr>
                        <a:t>结果</a:t>
                      </a:r>
                    </a:p>
                  </a:txBody>
                  <a:tcPr marL="0" marR="0" marT="0" marB="0" anchor="ctr">
                    <a:solidFill>
                      <a:schemeClr val="tx2"/>
                    </a:solidFill>
                  </a:tcPr>
                </a:tc>
                <a:tc hMerge="1">
                  <a:txBody>
                    <a:bodyPr/>
                    <a:lstStyle/>
                    <a:p>
                      <a:endParaRPr lang="zh-CN" altLang="en-US" sz="1100" dirty="0">
                        <a:latin typeface="宋体" panose="02010600030101010101" pitchFamily="2" charset="-122"/>
                        <a:ea typeface="宋体" panose="02010600030101010101" pitchFamily="2" charset="-122"/>
                      </a:endParaRPr>
                    </a:p>
                  </a:txBody>
                  <a:tcPr/>
                </a:tc>
                <a:tc hMerge="1">
                  <a:txBody>
                    <a:bodyPr/>
                    <a:lstStyle/>
                    <a:p>
                      <a:endParaRPr lang="zh-CN" altLang="en-US" sz="1100" dirty="0">
                        <a:latin typeface="宋体" panose="02010600030101010101" pitchFamily="2" charset="-122"/>
                        <a:ea typeface="宋体" panose="02010600030101010101" pitchFamily="2" charset="-122"/>
                      </a:endParaRPr>
                    </a:p>
                  </a:txBody>
                  <a:tcPr/>
                </a:tc>
                <a:tc>
                  <a:txBody>
                    <a:bodyPr/>
                    <a:lstStyle/>
                    <a:p>
                      <a:pPr algn="ctr">
                        <a:lnSpc>
                          <a:spcPct val="100000"/>
                        </a:lnSpc>
                      </a:pPr>
                      <a:r>
                        <a:rPr lang="zh-CN" altLang="en-US" sz="1100" dirty="0">
                          <a:latin typeface="+mn-ea"/>
                          <a:ea typeface="+mn-ea"/>
                        </a:rPr>
                        <a:t>结果</a:t>
                      </a:r>
                    </a:p>
                  </a:txBody>
                  <a:tcPr marL="0" marR="0" marT="0" marB="0" anchor="ctr">
                    <a:solidFill>
                      <a:schemeClr val="tx2"/>
                    </a:solidFill>
                  </a:tcPr>
                </a:tc>
                <a:tc>
                  <a:txBody>
                    <a:bodyPr/>
                    <a:lstStyle/>
                    <a:p>
                      <a:pPr algn="ctr">
                        <a:lnSpc>
                          <a:spcPct val="100000"/>
                        </a:lnSpc>
                      </a:pPr>
                      <a:r>
                        <a:rPr lang="zh-CN" altLang="en-US" sz="1100" dirty="0">
                          <a:latin typeface="+mn-ea"/>
                          <a:ea typeface="+mn-ea"/>
                        </a:rPr>
                        <a:t>单位</a:t>
                      </a:r>
                    </a:p>
                  </a:txBody>
                  <a:tcPr marL="0" marR="0" marT="0" marB="0" anchor="ctr">
                    <a:solidFill>
                      <a:schemeClr val="tx2"/>
                    </a:solidFill>
                  </a:tcPr>
                </a:tc>
                <a:extLst>
                  <a:ext uri="{0D108BD9-81ED-4DB2-BD59-A6C34878D82A}">
                    <a16:rowId xmlns:a16="http://schemas.microsoft.com/office/drawing/2014/main" val="2848876966"/>
                  </a:ext>
                </a:extLst>
              </a:tr>
              <a:tr h="270000">
                <a:tc>
                  <a:txBody>
                    <a:bodyPr/>
                    <a:lstStyle/>
                    <a:p>
                      <a:pPr algn="ctr">
                        <a:lnSpc>
                          <a:spcPct val="100000"/>
                        </a:lnSpc>
                        <a:spcAft>
                          <a:spcPts val="0"/>
                        </a:spcAft>
                      </a:pPr>
                      <a:r>
                        <a:rPr lang="en-US" sz="1200" b="1" kern="100" dirty="0">
                          <a:effectLst/>
                          <a:latin typeface="宋体" panose="02010600030101010101" pitchFamily="2" charset="-122"/>
                          <a:ea typeface="宋体" panose="02010600030101010101" pitchFamily="2" charset="-122"/>
                          <a:cs typeface="Times New Roman" panose="02020603050405020304" pitchFamily="18" charset="0"/>
                        </a:rPr>
                        <a:t>WBC</a:t>
                      </a:r>
                      <a:endParaRPr lang="zh-CN" sz="12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fontAlgn="ctr"/>
                      <a:r>
                        <a:rPr lang="zh-CN" altLang="en-US" sz="1200" b="0" i="0" u="none" strike="noStrike">
                          <a:solidFill>
                            <a:srgbClr val="C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zh-CN" altLang="en-US" sz="1200" b="0" i="0" u="none" strike="noStrike">
                          <a:solidFill>
                            <a:srgbClr val="C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en-US" sz="1200" b="0" i="0" u="none" strike="noStrike">
                          <a:solidFill>
                            <a:srgbClr val="C00000"/>
                          </a:solidFill>
                          <a:effectLst/>
                          <a:latin typeface="宋体" panose="02010600030101010101" pitchFamily="2" charset="-122"/>
                          <a:ea typeface="宋体" panose="02010600030101010101" pitchFamily="2" charset="-122"/>
                        </a:rPr>
                        <a:t>H</a:t>
                      </a:r>
                    </a:p>
                  </a:txBody>
                  <a:tcPr marL="7620" marR="7620" marT="7620" marB="0" anchor="ctr"/>
                </a:tc>
                <a:tc>
                  <a:txBody>
                    <a:bodyPr/>
                    <a:lstStyle/>
                    <a:p>
                      <a:pPr algn="ctr" fontAlgn="ctr"/>
                      <a:r>
                        <a:rPr lang="en-US" altLang="zh-CN" sz="1200" b="0" i="0" u="none" strike="noStrike">
                          <a:solidFill>
                            <a:srgbClr val="C00000"/>
                          </a:solidFill>
                          <a:effectLst/>
                          <a:latin typeface="宋体" panose="02010600030101010101" pitchFamily="2" charset="-122"/>
                          <a:ea typeface="宋体" panose="02010600030101010101" pitchFamily="2" charset="-122"/>
                        </a:rPr>
                        <a:t>10.11</a:t>
                      </a:r>
                    </a:p>
                  </a:txBody>
                  <a:tcPr marL="7620" marR="7620" marT="7620" marB="0" anchor="ctr"/>
                </a:tc>
                <a:tc>
                  <a:txBody>
                    <a:bodyPr/>
                    <a:lstStyle/>
                    <a:p>
                      <a:pPr algn="ctr">
                        <a:lnSpc>
                          <a:spcPct val="100000"/>
                        </a:lnSpc>
                        <a:spcAft>
                          <a:spcPts val="0"/>
                        </a:spcAft>
                      </a:pPr>
                      <a:r>
                        <a:rPr lang="en-US" sz="1200" b="0" kern="100" dirty="0">
                          <a:effectLst/>
                          <a:latin typeface="宋体" panose="02010600030101010101" pitchFamily="2" charset="-122"/>
                          <a:ea typeface="宋体" panose="02010600030101010101" pitchFamily="2" charset="-122"/>
                          <a:cs typeface="Times New Roman" panose="02020603050405020304" pitchFamily="18" charset="0"/>
                        </a:rPr>
                        <a:t>10^9/L</a:t>
                      </a:r>
                      <a:endParaRPr lang="zh-CN" sz="1200" b="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284279033"/>
                  </a:ext>
                </a:extLst>
              </a:tr>
              <a:tr h="270000">
                <a:tc>
                  <a:txBody>
                    <a:bodyPr/>
                    <a:lstStyle/>
                    <a:p>
                      <a:pPr algn="ctr">
                        <a:lnSpc>
                          <a:spcPct val="100000"/>
                        </a:lnSpc>
                        <a:spcAft>
                          <a:spcPts val="0"/>
                        </a:spcAft>
                      </a:pPr>
                      <a:r>
                        <a:rPr lang="en-US" sz="1200" b="1" kern="100" dirty="0">
                          <a:effectLst/>
                          <a:latin typeface="宋体" panose="02010600030101010101" pitchFamily="2" charset="-122"/>
                          <a:ea typeface="宋体" panose="02010600030101010101" pitchFamily="2" charset="-122"/>
                          <a:cs typeface="Times New Roman" panose="02020603050405020304" pitchFamily="18" charset="0"/>
                        </a:rPr>
                        <a:t>Neu#</a:t>
                      </a:r>
                      <a:endParaRPr lang="zh-CN" sz="12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fontAlgn="ctr"/>
                      <a:r>
                        <a:rPr lang="zh-CN" altLang="en-US" sz="1200" b="0" i="0" u="none" strike="noStrike">
                          <a:solidFill>
                            <a:srgbClr val="C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zh-CN" altLang="en-US" sz="1200" b="0" i="0" u="none" strike="noStrike">
                          <a:solidFill>
                            <a:srgbClr val="C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en-US" sz="1200" b="0" i="0" u="none" strike="noStrike">
                          <a:solidFill>
                            <a:srgbClr val="C00000"/>
                          </a:solidFill>
                          <a:effectLst/>
                          <a:latin typeface="宋体" panose="02010600030101010101" pitchFamily="2" charset="-122"/>
                          <a:ea typeface="宋体" panose="02010600030101010101" pitchFamily="2" charset="-122"/>
                        </a:rPr>
                        <a:t>H</a:t>
                      </a:r>
                    </a:p>
                  </a:txBody>
                  <a:tcPr marL="7620" marR="7620" marT="7620" marB="0" anchor="ctr"/>
                </a:tc>
                <a:tc>
                  <a:txBody>
                    <a:bodyPr/>
                    <a:lstStyle/>
                    <a:p>
                      <a:pPr algn="ctr" fontAlgn="ctr"/>
                      <a:r>
                        <a:rPr lang="en-US" altLang="zh-CN" sz="1200" b="0" i="0" u="none" strike="noStrike">
                          <a:solidFill>
                            <a:srgbClr val="C00000"/>
                          </a:solidFill>
                          <a:effectLst/>
                          <a:latin typeface="宋体" panose="02010600030101010101" pitchFamily="2" charset="-122"/>
                          <a:ea typeface="宋体" panose="02010600030101010101" pitchFamily="2" charset="-122"/>
                        </a:rPr>
                        <a:t>7.51</a:t>
                      </a:r>
                    </a:p>
                  </a:txBody>
                  <a:tcPr marL="7620" marR="7620" marT="7620" marB="0" anchor="ctr"/>
                </a:tc>
                <a:tc>
                  <a:txBody>
                    <a:bodyPr/>
                    <a:lstStyle/>
                    <a:p>
                      <a:pPr algn="ctr">
                        <a:lnSpc>
                          <a:spcPct val="100000"/>
                        </a:lnSpc>
                        <a:spcAft>
                          <a:spcPts val="0"/>
                        </a:spcAft>
                      </a:pPr>
                      <a:r>
                        <a:rPr lang="en-US" sz="1200" b="0" kern="100" dirty="0">
                          <a:effectLst/>
                          <a:latin typeface="宋体" panose="02010600030101010101" pitchFamily="2" charset="-122"/>
                          <a:ea typeface="宋体" panose="02010600030101010101" pitchFamily="2" charset="-122"/>
                          <a:cs typeface="Times New Roman" panose="02020603050405020304" pitchFamily="18" charset="0"/>
                        </a:rPr>
                        <a:t>10^9/L</a:t>
                      </a:r>
                      <a:endParaRPr lang="zh-CN" sz="1200" b="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851483315"/>
                  </a:ext>
                </a:extLst>
              </a:tr>
              <a:tr h="270000">
                <a:tc>
                  <a:txBody>
                    <a:bodyPr/>
                    <a:lstStyle/>
                    <a:p>
                      <a:pPr algn="ctr">
                        <a:lnSpc>
                          <a:spcPct val="100000"/>
                        </a:lnSpc>
                        <a:spcAft>
                          <a:spcPts val="0"/>
                        </a:spcAft>
                      </a:pPr>
                      <a:r>
                        <a:rPr lang="en-US" sz="1200" b="1" kern="100" dirty="0" err="1">
                          <a:effectLst/>
                          <a:latin typeface="宋体" panose="02010600030101010101" pitchFamily="2" charset="-122"/>
                          <a:ea typeface="宋体" panose="02010600030101010101" pitchFamily="2" charset="-122"/>
                          <a:cs typeface="Times New Roman" panose="02020603050405020304" pitchFamily="18" charset="0"/>
                        </a:rPr>
                        <a:t>Lym</a:t>
                      </a:r>
                      <a:r>
                        <a:rPr lang="en-US" sz="1200" b="1" kern="100" dirty="0">
                          <a:effectLst/>
                          <a:latin typeface="宋体" panose="02010600030101010101" pitchFamily="2" charset="-122"/>
                          <a:ea typeface="宋体" panose="02010600030101010101" pitchFamily="2" charset="-122"/>
                          <a:cs typeface="Times New Roman" panose="02020603050405020304" pitchFamily="18" charset="0"/>
                        </a:rPr>
                        <a:t>#</a:t>
                      </a:r>
                      <a:endParaRPr lang="zh-CN" sz="12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fontAlgn="ctr"/>
                      <a:endParaRPr lang="zh-CN" altLang="en-US" sz="12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ctr" fontAlgn="ctr"/>
                      <a:endParaRPr lang="zh-CN" altLang="en-US" sz="12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ctr" fontAlgn="ctr"/>
                      <a:endParaRPr lang="zh-CN" altLang="en-US" sz="1200" b="0" i="0" u="none" strike="noStrike">
                        <a:solidFill>
                          <a:srgbClr val="000000"/>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1.49</a:t>
                      </a:r>
                    </a:p>
                  </a:txBody>
                  <a:tcPr marL="7620" marR="7620" marT="7620" marB="0" anchor="ctr"/>
                </a:tc>
                <a:tc>
                  <a:txBody>
                    <a:bodyPr/>
                    <a:lstStyle/>
                    <a:p>
                      <a:pPr algn="ctr">
                        <a:lnSpc>
                          <a:spcPct val="100000"/>
                        </a:lnSpc>
                        <a:spcAft>
                          <a:spcPts val="0"/>
                        </a:spcAft>
                      </a:pPr>
                      <a:r>
                        <a:rPr lang="en-US" sz="1200" b="0" kern="100" dirty="0">
                          <a:effectLst/>
                          <a:latin typeface="宋体" panose="02010600030101010101" pitchFamily="2" charset="-122"/>
                          <a:ea typeface="宋体" panose="02010600030101010101" pitchFamily="2" charset="-122"/>
                          <a:cs typeface="Times New Roman" panose="02020603050405020304" pitchFamily="18" charset="0"/>
                        </a:rPr>
                        <a:t>10^9/L</a:t>
                      </a:r>
                      <a:endParaRPr lang="zh-CN" sz="1200" b="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819479569"/>
                  </a:ext>
                </a:extLst>
              </a:tr>
              <a:tr h="270000">
                <a:tc>
                  <a:txBody>
                    <a:bodyPr/>
                    <a:lstStyle/>
                    <a:p>
                      <a:pPr algn="ctr">
                        <a:lnSpc>
                          <a:spcPct val="100000"/>
                        </a:lnSpc>
                        <a:spcAft>
                          <a:spcPts val="0"/>
                        </a:spcAft>
                      </a:pPr>
                      <a:r>
                        <a:rPr lang="en-US" sz="1200" b="1" kern="100" dirty="0">
                          <a:effectLst/>
                          <a:latin typeface="宋体" panose="02010600030101010101" pitchFamily="2" charset="-122"/>
                          <a:ea typeface="宋体" panose="02010600030101010101" pitchFamily="2" charset="-122"/>
                          <a:cs typeface="Times New Roman" panose="02020603050405020304" pitchFamily="18" charset="0"/>
                        </a:rPr>
                        <a:t>Mon#</a:t>
                      </a:r>
                      <a:endParaRPr lang="zh-CN" sz="12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fontAlgn="ctr"/>
                      <a:r>
                        <a:rPr lang="zh-CN" altLang="en-US" sz="1200" b="0" i="0" u="none" strike="noStrike">
                          <a:solidFill>
                            <a:srgbClr val="C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zh-CN" altLang="en-US" sz="1200" b="0" i="0" u="none" strike="noStrike">
                          <a:solidFill>
                            <a:srgbClr val="C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en-US" sz="1200" b="0" i="0" u="none" strike="noStrike">
                          <a:solidFill>
                            <a:srgbClr val="C00000"/>
                          </a:solidFill>
                          <a:effectLst/>
                          <a:latin typeface="宋体" panose="02010600030101010101" pitchFamily="2" charset="-122"/>
                          <a:ea typeface="宋体" panose="02010600030101010101" pitchFamily="2" charset="-122"/>
                        </a:rPr>
                        <a:t>H</a:t>
                      </a:r>
                    </a:p>
                  </a:txBody>
                  <a:tcPr marL="7620" marR="7620" marT="7620" marB="0" anchor="ctr"/>
                </a:tc>
                <a:tc>
                  <a:txBody>
                    <a:bodyPr/>
                    <a:lstStyle/>
                    <a:p>
                      <a:pPr algn="ctr" fontAlgn="ctr"/>
                      <a:r>
                        <a:rPr lang="en-US" altLang="zh-CN" sz="1200" b="0" i="0" u="none" strike="noStrike">
                          <a:solidFill>
                            <a:srgbClr val="C00000"/>
                          </a:solidFill>
                          <a:effectLst/>
                          <a:latin typeface="宋体" panose="02010600030101010101" pitchFamily="2" charset="-122"/>
                          <a:ea typeface="宋体" panose="02010600030101010101" pitchFamily="2" charset="-122"/>
                        </a:rPr>
                        <a:t>1.08</a:t>
                      </a:r>
                    </a:p>
                  </a:txBody>
                  <a:tcPr marL="7620" marR="7620" marT="7620" marB="0" anchor="ctr"/>
                </a:tc>
                <a:tc>
                  <a:txBody>
                    <a:bodyPr/>
                    <a:lstStyle/>
                    <a:p>
                      <a:pPr algn="ctr">
                        <a:lnSpc>
                          <a:spcPct val="100000"/>
                        </a:lnSpc>
                        <a:spcAft>
                          <a:spcPts val="0"/>
                        </a:spcAft>
                      </a:pPr>
                      <a:r>
                        <a:rPr lang="en-US" sz="1200" b="0" kern="100" dirty="0">
                          <a:effectLst/>
                          <a:latin typeface="宋体" panose="02010600030101010101" pitchFamily="2" charset="-122"/>
                          <a:ea typeface="宋体" panose="02010600030101010101" pitchFamily="2" charset="-122"/>
                          <a:cs typeface="Times New Roman" panose="02020603050405020304" pitchFamily="18" charset="0"/>
                        </a:rPr>
                        <a:t>10^9/L</a:t>
                      </a:r>
                      <a:endParaRPr lang="zh-CN" sz="1200" b="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4161305590"/>
                  </a:ext>
                </a:extLst>
              </a:tr>
              <a:tr h="270000">
                <a:tc>
                  <a:txBody>
                    <a:bodyPr/>
                    <a:lstStyle/>
                    <a:p>
                      <a:pPr algn="ctr">
                        <a:lnSpc>
                          <a:spcPct val="100000"/>
                        </a:lnSpc>
                        <a:spcAft>
                          <a:spcPts val="0"/>
                        </a:spcAft>
                      </a:pPr>
                      <a:r>
                        <a:rPr lang="en-US" sz="1200" b="1" kern="100" dirty="0">
                          <a:effectLst/>
                          <a:latin typeface="宋体" panose="02010600030101010101" pitchFamily="2" charset="-122"/>
                          <a:ea typeface="宋体" panose="02010600030101010101" pitchFamily="2" charset="-122"/>
                          <a:cs typeface="Times New Roman" panose="02020603050405020304" pitchFamily="18" charset="0"/>
                        </a:rPr>
                        <a:t>Eos#</a:t>
                      </a:r>
                      <a:endParaRPr lang="zh-CN" sz="12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fontAlgn="ctr"/>
                      <a:r>
                        <a:rPr lang="zh-CN" altLang="en-US" sz="1200" b="0" i="0" u="none" strike="noStrike">
                          <a:solidFill>
                            <a:srgbClr val="0032C8"/>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endParaRPr lang="zh-CN" altLang="en-US" sz="1200" b="0" i="0" u="none" strike="noStrike">
                        <a:solidFill>
                          <a:srgbClr val="0032C8"/>
                        </a:solidFill>
                        <a:effectLst/>
                        <a:latin typeface="宋体" panose="02010600030101010101" pitchFamily="2" charset="-122"/>
                        <a:ea typeface="宋体" panose="02010600030101010101" pitchFamily="2" charset="-122"/>
                      </a:endParaRPr>
                    </a:p>
                  </a:txBody>
                  <a:tcPr marL="7620" marR="7620" marT="7620" marB="0" anchor="ctr"/>
                </a:tc>
                <a:tc>
                  <a:txBody>
                    <a:bodyPr/>
                    <a:lstStyle/>
                    <a:p>
                      <a:pPr algn="ctr" fontAlgn="ctr"/>
                      <a:r>
                        <a:rPr lang="en-US" sz="1200" b="0" i="0" u="none" strike="noStrike">
                          <a:solidFill>
                            <a:srgbClr val="0032C8"/>
                          </a:solidFill>
                          <a:effectLst/>
                          <a:latin typeface="宋体" panose="02010600030101010101" pitchFamily="2" charset="-122"/>
                          <a:ea typeface="宋体" panose="02010600030101010101" pitchFamily="2" charset="-122"/>
                        </a:rPr>
                        <a:t>L</a:t>
                      </a:r>
                    </a:p>
                  </a:txBody>
                  <a:tcPr marL="7620" marR="7620" marT="7620" marB="0" anchor="ctr"/>
                </a:tc>
                <a:tc>
                  <a:txBody>
                    <a:bodyPr/>
                    <a:lstStyle/>
                    <a:p>
                      <a:pPr algn="ctr" fontAlgn="ctr"/>
                      <a:r>
                        <a:rPr lang="en-US" altLang="zh-CN" sz="1200" b="0" i="0" u="none" strike="noStrike">
                          <a:solidFill>
                            <a:srgbClr val="0032C8"/>
                          </a:solidFill>
                          <a:effectLst/>
                          <a:latin typeface="宋体" panose="02010600030101010101" pitchFamily="2" charset="-122"/>
                          <a:ea typeface="宋体" panose="02010600030101010101" pitchFamily="2" charset="-122"/>
                        </a:rPr>
                        <a:t>0.01</a:t>
                      </a:r>
                    </a:p>
                  </a:txBody>
                  <a:tcPr marL="7620" marR="7620" marT="7620" marB="0" anchor="ctr"/>
                </a:tc>
                <a:tc>
                  <a:txBody>
                    <a:bodyPr/>
                    <a:lstStyle/>
                    <a:p>
                      <a:pPr algn="ctr">
                        <a:lnSpc>
                          <a:spcPct val="100000"/>
                        </a:lnSpc>
                        <a:spcAft>
                          <a:spcPts val="0"/>
                        </a:spcAft>
                      </a:pPr>
                      <a:r>
                        <a:rPr lang="en-US" sz="1200" b="0" kern="100" dirty="0">
                          <a:effectLst/>
                          <a:latin typeface="宋体" panose="02010600030101010101" pitchFamily="2" charset="-122"/>
                          <a:ea typeface="宋体" panose="02010600030101010101" pitchFamily="2" charset="-122"/>
                          <a:cs typeface="Times New Roman" panose="02020603050405020304" pitchFamily="18" charset="0"/>
                        </a:rPr>
                        <a:t>10^9/L</a:t>
                      </a:r>
                      <a:endParaRPr lang="zh-CN" sz="1200" b="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475191012"/>
                  </a:ext>
                </a:extLst>
              </a:tr>
              <a:tr h="270000">
                <a:tc>
                  <a:txBody>
                    <a:bodyPr/>
                    <a:lstStyle/>
                    <a:p>
                      <a:pPr algn="ctr">
                        <a:lnSpc>
                          <a:spcPct val="100000"/>
                        </a:lnSpc>
                        <a:spcAft>
                          <a:spcPts val="0"/>
                        </a:spcAft>
                      </a:pPr>
                      <a:r>
                        <a:rPr lang="en-US" sz="1200" b="1" kern="100" dirty="0">
                          <a:effectLst/>
                          <a:latin typeface="宋体" panose="02010600030101010101" pitchFamily="2" charset="-122"/>
                          <a:ea typeface="宋体" panose="02010600030101010101" pitchFamily="2" charset="-122"/>
                          <a:cs typeface="Times New Roman" panose="02020603050405020304" pitchFamily="18" charset="0"/>
                        </a:rPr>
                        <a:t>Bas#</a:t>
                      </a:r>
                      <a:endParaRPr lang="zh-CN" sz="12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0.02</a:t>
                      </a:r>
                    </a:p>
                  </a:txBody>
                  <a:tcPr marL="7620" marR="7620" marT="7620" marB="0" anchor="ctr"/>
                </a:tc>
                <a:tc>
                  <a:txBody>
                    <a:bodyPr/>
                    <a:lstStyle/>
                    <a:p>
                      <a:pPr algn="ctr">
                        <a:lnSpc>
                          <a:spcPct val="100000"/>
                        </a:lnSpc>
                        <a:spcAft>
                          <a:spcPts val="0"/>
                        </a:spcAft>
                      </a:pPr>
                      <a:r>
                        <a:rPr lang="en-US" sz="1200" b="0" kern="100" dirty="0">
                          <a:effectLst/>
                          <a:latin typeface="宋体" panose="02010600030101010101" pitchFamily="2" charset="-122"/>
                          <a:ea typeface="宋体" panose="02010600030101010101" pitchFamily="2" charset="-122"/>
                          <a:cs typeface="Times New Roman" panose="02020603050405020304" pitchFamily="18" charset="0"/>
                        </a:rPr>
                        <a:t>10^9/L</a:t>
                      </a:r>
                      <a:endParaRPr lang="zh-CN" sz="1200" b="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63512407"/>
                  </a:ext>
                </a:extLst>
              </a:tr>
              <a:tr h="270000">
                <a:tc>
                  <a:txBody>
                    <a:bodyPr/>
                    <a:lstStyle/>
                    <a:p>
                      <a:pPr algn="ctr">
                        <a:lnSpc>
                          <a:spcPct val="100000"/>
                        </a:lnSpc>
                        <a:spcAft>
                          <a:spcPts val="0"/>
                        </a:spcAft>
                      </a:pPr>
                      <a:r>
                        <a:rPr lang="en-US" sz="1200" b="1" kern="100" dirty="0">
                          <a:effectLst/>
                          <a:latin typeface="宋体" panose="02010600030101010101" pitchFamily="2" charset="-122"/>
                          <a:ea typeface="宋体" panose="02010600030101010101" pitchFamily="2" charset="-122"/>
                          <a:cs typeface="Times New Roman" panose="02020603050405020304" pitchFamily="18" charset="0"/>
                        </a:rPr>
                        <a:t>Neu%</a:t>
                      </a:r>
                      <a:endParaRPr lang="zh-CN" sz="12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74.3</a:t>
                      </a:r>
                    </a:p>
                  </a:txBody>
                  <a:tcPr marL="7620" marR="7620" marT="7620" marB="0" anchor="ctr"/>
                </a:tc>
                <a:tc>
                  <a:txBody>
                    <a:bodyPr/>
                    <a:lstStyle/>
                    <a:p>
                      <a:pPr algn="ctr">
                        <a:lnSpc>
                          <a:spcPct val="100000"/>
                        </a:lnSpc>
                        <a:spcAft>
                          <a:spcPts val="0"/>
                        </a:spcAft>
                      </a:pPr>
                      <a:r>
                        <a:rPr lang="en-US" sz="1200" b="0" kern="100" dirty="0">
                          <a:effectLst/>
                          <a:latin typeface="宋体" panose="02010600030101010101" pitchFamily="2" charset="-122"/>
                          <a:ea typeface="宋体" panose="02010600030101010101" pitchFamily="2" charset="-122"/>
                          <a:cs typeface="Times New Roman" panose="02020603050405020304" pitchFamily="18" charset="0"/>
                        </a:rPr>
                        <a:t>%</a:t>
                      </a:r>
                      <a:endParaRPr lang="zh-CN" sz="1200" b="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812450927"/>
                  </a:ext>
                </a:extLst>
              </a:tr>
              <a:tr h="270000">
                <a:tc>
                  <a:txBody>
                    <a:bodyPr/>
                    <a:lstStyle/>
                    <a:p>
                      <a:pPr algn="ctr">
                        <a:lnSpc>
                          <a:spcPct val="100000"/>
                        </a:lnSpc>
                        <a:spcAft>
                          <a:spcPts val="0"/>
                        </a:spcAft>
                      </a:pPr>
                      <a:r>
                        <a:rPr lang="en-US" sz="1200" b="1" kern="100" dirty="0" err="1">
                          <a:effectLst/>
                          <a:latin typeface="宋体" panose="02010600030101010101" pitchFamily="2" charset="-122"/>
                          <a:ea typeface="宋体" panose="02010600030101010101" pitchFamily="2" charset="-122"/>
                          <a:cs typeface="Times New Roman" panose="02020603050405020304" pitchFamily="18" charset="0"/>
                        </a:rPr>
                        <a:t>Lym</a:t>
                      </a:r>
                      <a:r>
                        <a:rPr lang="en-US" sz="1200" b="1" kern="100" dirty="0">
                          <a:effectLst/>
                          <a:latin typeface="宋体" panose="02010600030101010101" pitchFamily="2" charset="-122"/>
                          <a:ea typeface="宋体" panose="02010600030101010101" pitchFamily="2" charset="-122"/>
                          <a:cs typeface="Times New Roman" panose="02020603050405020304" pitchFamily="18" charset="0"/>
                        </a:rPr>
                        <a:t>%</a:t>
                      </a:r>
                      <a:endParaRPr lang="zh-CN" sz="12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fontAlgn="ctr"/>
                      <a:r>
                        <a:rPr lang="zh-CN" altLang="en-US" sz="1200" b="0" i="0" u="none" strike="noStrike">
                          <a:solidFill>
                            <a:srgbClr val="0032C8"/>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zh-CN" altLang="en-US" sz="1200" b="0" i="0" u="none" strike="noStrike">
                          <a:solidFill>
                            <a:srgbClr val="0032C8"/>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en-US" sz="1200" b="0" i="0" u="none" strike="noStrike">
                          <a:solidFill>
                            <a:srgbClr val="0032C8"/>
                          </a:solidFill>
                          <a:effectLst/>
                          <a:latin typeface="宋体" panose="02010600030101010101" pitchFamily="2" charset="-122"/>
                          <a:ea typeface="宋体" panose="02010600030101010101" pitchFamily="2" charset="-122"/>
                        </a:rPr>
                        <a:t>L</a:t>
                      </a:r>
                    </a:p>
                  </a:txBody>
                  <a:tcPr marL="7620" marR="7620" marT="7620" marB="0" anchor="ctr"/>
                </a:tc>
                <a:tc>
                  <a:txBody>
                    <a:bodyPr/>
                    <a:lstStyle/>
                    <a:p>
                      <a:pPr algn="ctr" fontAlgn="ctr"/>
                      <a:r>
                        <a:rPr lang="en-US" altLang="zh-CN" sz="1200" b="0" i="0" u="none" strike="noStrike">
                          <a:solidFill>
                            <a:srgbClr val="0032C8"/>
                          </a:solidFill>
                          <a:effectLst/>
                          <a:latin typeface="宋体" panose="02010600030101010101" pitchFamily="2" charset="-122"/>
                          <a:ea typeface="宋体" panose="02010600030101010101" pitchFamily="2" charset="-122"/>
                        </a:rPr>
                        <a:t>14.7</a:t>
                      </a:r>
                    </a:p>
                  </a:txBody>
                  <a:tcPr marL="7620" marR="7620" marT="7620" marB="0" anchor="ctr"/>
                </a:tc>
                <a:tc>
                  <a:txBody>
                    <a:bodyPr/>
                    <a:lstStyle/>
                    <a:p>
                      <a:pPr algn="ctr">
                        <a:lnSpc>
                          <a:spcPct val="100000"/>
                        </a:lnSpc>
                        <a:spcAft>
                          <a:spcPts val="0"/>
                        </a:spcAft>
                      </a:pPr>
                      <a:r>
                        <a:rPr lang="en-US" sz="1200" b="0" kern="100" dirty="0">
                          <a:effectLst/>
                          <a:latin typeface="宋体" panose="02010600030101010101" pitchFamily="2" charset="-122"/>
                          <a:ea typeface="宋体" panose="02010600030101010101" pitchFamily="2" charset="-122"/>
                          <a:cs typeface="Times New Roman" panose="02020603050405020304" pitchFamily="18" charset="0"/>
                        </a:rPr>
                        <a:t>%</a:t>
                      </a:r>
                      <a:endParaRPr lang="zh-CN" sz="1200" b="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354512129"/>
                  </a:ext>
                </a:extLst>
              </a:tr>
              <a:tr h="270000">
                <a:tc>
                  <a:txBody>
                    <a:bodyPr/>
                    <a:lstStyle/>
                    <a:p>
                      <a:pPr algn="ctr">
                        <a:lnSpc>
                          <a:spcPct val="100000"/>
                        </a:lnSpc>
                        <a:spcAft>
                          <a:spcPts val="0"/>
                        </a:spcAft>
                      </a:pPr>
                      <a:r>
                        <a:rPr lang="en-US" sz="1200" b="1" kern="100" dirty="0">
                          <a:effectLst/>
                          <a:latin typeface="宋体" panose="02010600030101010101" pitchFamily="2" charset="-122"/>
                          <a:ea typeface="宋体" panose="02010600030101010101" pitchFamily="2" charset="-122"/>
                          <a:cs typeface="Times New Roman" panose="02020603050405020304" pitchFamily="18" charset="0"/>
                        </a:rPr>
                        <a:t>Mon%</a:t>
                      </a:r>
                      <a:endParaRPr lang="zh-CN" sz="12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fontAlgn="ctr"/>
                      <a:r>
                        <a:rPr lang="zh-CN" altLang="en-US" sz="1200" b="0" i="0" u="none" strike="noStrike">
                          <a:solidFill>
                            <a:srgbClr val="C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zh-CN" altLang="en-US" sz="1200" b="0" i="0" u="none" strike="noStrike">
                          <a:solidFill>
                            <a:srgbClr val="C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en-US" sz="1200" b="0" i="0" u="none" strike="noStrike">
                          <a:solidFill>
                            <a:srgbClr val="C00000"/>
                          </a:solidFill>
                          <a:effectLst/>
                          <a:latin typeface="宋体" panose="02010600030101010101" pitchFamily="2" charset="-122"/>
                          <a:ea typeface="宋体" panose="02010600030101010101" pitchFamily="2" charset="-122"/>
                        </a:rPr>
                        <a:t>H</a:t>
                      </a:r>
                    </a:p>
                  </a:txBody>
                  <a:tcPr marL="7620" marR="7620" marT="7620" marB="0" anchor="ctr"/>
                </a:tc>
                <a:tc>
                  <a:txBody>
                    <a:bodyPr/>
                    <a:lstStyle/>
                    <a:p>
                      <a:pPr algn="ctr" fontAlgn="ctr"/>
                      <a:r>
                        <a:rPr lang="en-US" altLang="zh-CN" sz="1200" b="0" i="0" u="none" strike="noStrike">
                          <a:solidFill>
                            <a:srgbClr val="C00000"/>
                          </a:solidFill>
                          <a:effectLst/>
                          <a:latin typeface="宋体" panose="02010600030101010101" pitchFamily="2" charset="-122"/>
                          <a:ea typeface="宋体" panose="02010600030101010101" pitchFamily="2" charset="-122"/>
                        </a:rPr>
                        <a:t>10.7</a:t>
                      </a:r>
                    </a:p>
                  </a:txBody>
                  <a:tcPr marL="7620" marR="7620" marT="7620" marB="0" anchor="ctr"/>
                </a:tc>
                <a:tc>
                  <a:txBody>
                    <a:bodyPr/>
                    <a:lstStyle/>
                    <a:p>
                      <a:pPr algn="ctr">
                        <a:lnSpc>
                          <a:spcPct val="100000"/>
                        </a:lnSpc>
                        <a:spcAft>
                          <a:spcPts val="0"/>
                        </a:spcAft>
                      </a:pPr>
                      <a:r>
                        <a:rPr lang="en-US" sz="1200" b="0" kern="100" dirty="0">
                          <a:effectLst/>
                          <a:latin typeface="宋体" panose="02010600030101010101" pitchFamily="2" charset="-122"/>
                          <a:ea typeface="宋体" panose="02010600030101010101" pitchFamily="2" charset="-122"/>
                          <a:cs typeface="Times New Roman" panose="02020603050405020304" pitchFamily="18" charset="0"/>
                        </a:rPr>
                        <a:t>%</a:t>
                      </a:r>
                      <a:endParaRPr lang="zh-CN" sz="1200" b="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1210638799"/>
                  </a:ext>
                </a:extLst>
              </a:tr>
              <a:tr h="270000">
                <a:tc>
                  <a:txBody>
                    <a:bodyPr/>
                    <a:lstStyle/>
                    <a:p>
                      <a:pPr algn="ctr">
                        <a:lnSpc>
                          <a:spcPct val="100000"/>
                        </a:lnSpc>
                        <a:spcAft>
                          <a:spcPts val="0"/>
                        </a:spcAft>
                      </a:pPr>
                      <a:r>
                        <a:rPr lang="en-US" sz="1200" b="1" kern="100" dirty="0">
                          <a:effectLst/>
                          <a:latin typeface="宋体" panose="02010600030101010101" pitchFamily="2" charset="-122"/>
                          <a:ea typeface="宋体" panose="02010600030101010101" pitchFamily="2" charset="-122"/>
                          <a:cs typeface="Times New Roman" panose="02020603050405020304" pitchFamily="18" charset="0"/>
                        </a:rPr>
                        <a:t>Eos% </a:t>
                      </a:r>
                      <a:endParaRPr lang="zh-CN" sz="12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fontAlgn="ctr"/>
                      <a:r>
                        <a:rPr lang="zh-CN" altLang="en-US" sz="1200" b="0" i="0" u="none" strike="noStrike">
                          <a:solidFill>
                            <a:srgbClr val="0032C8"/>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zh-CN" altLang="en-US" sz="1200" b="0" i="0" u="none" strike="noStrike">
                          <a:solidFill>
                            <a:srgbClr val="0032C8"/>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en-US" sz="1200" b="0" i="0" u="none" strike="noStrike">
                          <a:solidFill>
                            <a:srgbClr val="0032C8"/>
                          </a:solidFill>
                          <a:effectLst/>
                          <a:latin typeface="宋体" panose="02010600030101010101" pitchFamily="2" charset="-122"/>
                          <a:ea typeface="宋体" panose="02010600030101010101" pitchFamily="2" charset="-122"/>
                        </a:rPr>
                        <a:t>L</a:t>
                      </a:r>
                    </a:p>
                  </a:txBody>
                  <a:tcPr marL="7620" marR="7620" marT="7620" marB="0" anchor="ctr"/>
                </a:tc>
                <a:tc>
                  <a:txBody>
                    <a:bodyPr/>
                    <a:lstStyle/>
                    <a:p>
                      <a:pPr algn="ctr" fontAlgn="ctr"/>
                      <a:r>
                        <a:rPr lang="en-US" altLang="zh-CN" sz="1200" b="0" i="0" u="none" strike="noStrike">
                          <a:solidFill>
                            <a:srgbClr val="0032C8"/>
                          </a:solidFill>
                          <a:effectLst/>
                          <a:latin typeface="宋体" panose="02010600030101010101" pitchFamily="2" charset="-122"/>
                          <a:ea typeface="宋体" panose="02010600030101010101" pitchFamily="2" charset="-122"/>
                        </a:rPr>
                        <a:t>0.1</a:t>
                      </a:r>
                    </a:p>
                  </a:txBody>
                  <a:tcPr marL="7620" marR="7620" marT="7620" marB="0" anchor="ctr"/>
                </a:tc>
                <a:tc>
                  <a:txBody>
                    <a:bodyPr/>
                    <a:lstStyle/>
                    <a:p>
                      <a:pPr algn="ctr">
                        <a:lnSpc>
                          <a:spcPct val="100000"/>
                        </a:lnSpc>
                        <a:spcAft>
                          <a:spcPts val="0"/>
                        </a:spcAft>
                      </a:pPr>
                      <a:r>
                        <a:rPr lang="en-US" sz="1200" b="0" kern="100" dirty="0">
                          <a:effectLst/>
                          <a:latin typeface="宋体" panose="02010600030101010101" pitchFamily="2" charset="-122"/>
                          <a:ea typeface="宋体" panose="02010600030101010101" pitchFamily="2" charset="-122"/>
                          <a:cs typeface="Times New Roman" panose="02020603050405020304" pitchFamily="18" charset="0"/>
                        </a:rPr>
                        <a:t>%</a:t>
                      </a:r>
                      <a:endParaRPr lang="zh-CN" sz="1200" b="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3875718920"/>
                  </a:ext>
                </a:extLst>
              </a:tr>
              <a:tr h="270000">
                <a:tc>
                  <a:txBody>
                    <a:bodyPr/>
                    <a:lstStyle/>
                    <a:p>
                      <a:pPr algn="ctr">
                        <a:lnSpc>
                          <a:spcPct val="100000"/>
                        </a:lnSpc>
                        <a:spcAft>
                          <a:spcPts val="0"/>
                        </a:spcAft>
                      </a:pPr>
                      <a:r>
                        <a:rPr lang="en-US" sz="1200" b="1" kern="100" dirty="0">
                          <a:effectLst/>
                          <a:latin typeface="宋体" panose="02010600030101010101" pitchFamily="2" charset="-122"/>
                          <a:ea typeface="宋体" panose="02010600030101010101" pitchFamily="2" charset="-122"/>
                          <a:cs typeface="Times New Roman" panose="02020603050405020304" pitchFamily="18" charset="0"/>
                        </a:rPr>
                        <a:t>Bas%</a:t>
                      </a:r>
                      <a:endParaRPr lang="zh-CN" sz="12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en-US" altLang="zh-CN" sz="1200" b="0" i="0" u="none" strike="noStrike" dirty="0">
                          <a:solidFill>
                            <a:srgbClr val="000000"/>
                          </a:solidFill>
                          <a:effectLst/>
                          <a:latin typeface="宋体" panose="02010600030101010101" pitchFamily="2" charset="-122"/>
                          <a:ea typeface="宋体" panose="02010600030101010101" pitchFamily="2" charset="-122"/>
                        </a:rPr>
                        <a:t>0.2</a:t>
                      </a:r>
                    </a:p>
                  </a:txBody>
                  <a:tcPr marL="7620" marR="7620" marT="7620" marB="0" anchor="ctr"/>
                </a:tc>
                <a:tc>
                  <a:txBody>
                    <a:bodyPr/>
                    <a:lstStyle/>
                    <a:p>
                      <a:pPr algn="ctr">
                        <a:lnSpc>
                          <a:spcPct val="100000"/>
                        </a:lnSpc>
                        <a:spcAft>
                          <a:spcPts val="0"/>
                        </a:spcAft>
                      </a:pPr>
                      <a:r>
                        <a:rPr lang="en-US" sz="1200" b="0" kern="100" dirty="0">
                          <a:effectLst/>
                          <a:latin typeface="宋体" panose="02010600030101010101" pitchFamily="2" charset="-122"/>
                          <a:ea typeface="宋体" panose="02010600030101010101" pitchFamily="2" charset="-122"/>
                          <a:cs typeface="Times New Roman" panose="02020603050405020304" pitchFamily="18" charset="0"/>
                        </a:rPr>
                        <a:t>%</a:t>
                      </a:r>
                      <a:endParaRPr lang="zh-CN" sz="1200" b="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508031663"/>
                  </a:ext>
                </a:extLst>
              </a:tr>
            </a:tbl>
          </a:graphicData>
        </a:graphic>
      </p:graphicFrame>
      <p:graphicFrame>
        <p:nvGraphicFramePr>
          <p:cNvPr id="78" name="表格 77">
            <a:extLst>
              <a:ext uri="{FF2B5EF4-FFF2-40B4-BE49-F238E27FC236}">
                <a16:creationId xmlns:a16="http://schemas.microsoft.com/office/drawing/2014/main" id="{51B19B8D-EFB1-4122-AC44-2C052F60FFFE}"/>
              </a:ext>
            </a:extLst>
          </p:cNvPr>
          <p:cNvGraphicFramePr>
            <a:graphicFrameLocks noGrp="1"/>
          </p:cNvGraphicFramePr>
          <p:nvPr>
            <p:extLst>
              <p:ext uri="{D42A27DB-BD31-4B8C-83A1-F6EECF244321}">
                <p14:modId xmlns:p14="http://schemas.microsoft.com/office/powerpoint/2010/main" val="3103441457"/>
              </p:ext>
            </p:extLst>
          </p:nvPr>
        </p:nvGraphicFramePr>
        <p:xfrm>
          <a:off x="2484206" y="1346279"/>
          <a:ext cx="2196000" cy="2412720"/>
        </p:xfrm>
        <a:graphic>
          <a:graphicData uri="http://schemas.openxmlformats.org/drawingml/2006/table">
            <a:tbl>
              <a:tblPr firstRow="1" bandRow="1">
                <a:tableStyleId>{85BE263C-DBD7-4A20-BB59-AAB30ACAA65A}</a:tableStyleId>
              </a:tblPr>
              <a:tblGrid>
                <a:gridCol w="648000">
                  <a:extLst>
                    <a:ext uri="{9D8B030D-6E8A-4147-A177-3AD203B41FA5}">
                      <a16:colId xmlns:a16="http://schemas.microsoft.com/office/drawing/2014/main" val="4029965686"/>
                    </a:ext>
                  </a:extLst>
                </a:gridCol>
                <a:gridCol w="108000">
                  <a:extLst>
                    <a:ext uri="{9D8B030D-6E8A-4147-A177-3AD203B41FA5}">
                      <a16:colId xmlns:a16="http://schemas.microsoft.com/office/drawing/2014/main" val="3678397711"/>
                    </a:ext>
                  </a:extLst>
                </a:gridCol>
                <a:gridCol w="108000">
                  <a:extLst>
                    <a:ext uri="{9D8B030D-6E8A-4147-A177-3AD203B41FA5}">
                      <a16:colId xmlns:a16="http://schemas.microsoft.com/office/drawing/2014/main" val="3141570677"/>
                    </a:ext>
                  </a:extLst>
                </a:gridCol>
                <a:gridCol w="108000">
                  <a:extLst>
                    <a:ext uri="{9D8B030D-6E8A-4147-A177-3AD203B41FA5}">
                      <a16:colId xmlns:a16="http://schemas.microsoft.com/office/drawing/2014/main" val="2472766024"/>
                    </a:ext>
                  </a:extLst>
                </a:gridCol>
                <a:gridCol w="612000">
                  <a:extLst>
                    <a:ext uri="{9D8B030D-6E8A-4147-A177-3AD203B41FA5}">
                      <a16:colId xmlns:a16="http://schemas.microsoft.com/office/drawing/2014/main" val="2263244822"/>
                    </a:ext>
                  </a:extLst>
                </a:gridCol>
                <a:gridCol w="612000">
                  <a:extLst>
                    <a:ext uri="{9D8B030D-6E8A-4147-A177-3AD203B41FA5}">
                      <a16:colId xmlns:a16="http://schemas.microsoft.com/office/drawing/2014/main" val="182922103"/>
                    </a:ext>
                  </a:extLst>
                </a:gridCol>
              </a:tblGrid>
              <a:tr h="252720">
                <a:tc>
                  <a:txBody>
                    <a:bodyPr/>
                    <a:lstStyle/>
                    <a:p>
                      <a:pPr algn="ctr">
                        <a:lnSpc>
                          <a:spcPct val="100000"/>
                        </a:lnSpc>
                      </a:pPr>
                      <a:r>
                        <a:rPr lang="zh-CN" altLang="en-US" sz="1100" dirty="0">
                          <a:latin typeface="+mn-ea"/>
                          <a:ea typeface="+mn-ea"/>
                        </a:rPr>
                        <a:t>项目</a:t>
                      </a:r>
                    </a:p>
                  </a:txBody>
                  <a:tcPr marL="0" marR="0" marT="0" marB="0" anchor="ctr"/>
                </a:tc>
                <a:tc gridSpan="3">
                  <a:txBody>
                    <a:bodyPr/>
                    <a:lstStyle/>
                    <a:p>
                      <a:pPr algn="ctr">
                        <a:lnSpc>
                          <a:spcPct val="100000"/>
                        </a:lnSpc>
                      </a:pPr>
                      <a:r>
                        <a:rPr lang="zh-CN" altLang="en-US" sz="1100" dirty="0">
                          <a:latin typeface="+mn-ea"/>
                          <a:ea typeface="+mn-ea"/>
                        </a:rPr>
                        <a:t>结果</a:t>
                      </a:r>
                    </a:p>
                  </a:txBody>
                  <a:tcPr marL="0" marR="0" marT="0" marB="0" anchor="ctr"/>
                </a:tc>
                <a:tc hMerge="1">
                  <a:txBody>
                    <a:bodyPr/>
                    <a:lstStyle/>
                    <a:p>
                      <a:endParaRPr lang="zh-CN" altLang="en-US" sz="1100" dirty="0">
                        <a:latin typeface="宋体" panose="02010600030101010101" pitchFamily="2" charset="-122"/>
                        <a:ea typeface="宋体" panose="02010600030101010101" pitchFamily="2" charset="-122"/>
                      </a:endParaRPr>
                    </a:p>
                  </a:txBody>
                  <a:tcPr/>
                </a:tc>
                <a:tc hMerge="1">
                  <a:txBody>
                    <a:bodyPr/>
                    <a:lstStyle/>
                    <a:p>
                      <a:endParaRPr lang="zh-CN" altLang="en-US" sz="1100" dirty="0">
                        <a:latin typeface="宋体" panose="02010600030101010101" pitchFamily="2" charset="-122"/>
                        <a:ea typeface="宋体" panose="02010600030101010101" pitchFamily="2" charset="-122"/>
                      </a:endParaRPr>
                    </a:p>
                  </a:txBody>
                  <a:tcPr/>
                </a:tc>
                <a:tc>
                  <a:txBody>
                    <a:bodyPr/>
                    <a:lstStyle/>
                    <a:p>
                      <a:pPr algn="ctr">
                        <a:lnSpc>
                          <a:spcPct val="100000"/>
                        </a:lnSpc>
                      </a:pPr>
                      <a:r>
                        <a:rPr lang="zh-CN" altLang="en-US" sz="1100" dirty="0">
                          <a:latin typeface="+mn-ea"/>
                          <a:ea typeface="+mn-ea"/>
                        </a:rPr>
                        <a:t>结果</a:t>
                      </a:r>
                    </a:p>
                  </a:txBody>
                  <a:tcPr marL="0" marR="0" marT="0" marB="0" anchor="ctr"/>
                </a:tc>
                <a:tc>
                  <a:txBody>
                    <a:bodyPr/>
                    <a:lstStyle/>
                    <a:p>
                      <a:pPr algn="ctr">
                        <a:lnSpc>
                          <a:spcPct val="100000"/>
                        </a:lnSpc>
                      </a:pPr>
                      <a:r>
                        <a:rPr lang="zh-CN" altLang="en-US" sz="1100" dirty="0">
                          <a:latin typeface="+mn-ea"/>
                          <a:ea typeface="+mn-ea"/>
                        </a:rPr>
                        <a:t>单位</a:t>
                      </a:r>
                    </a:p>
                  </a:txBody>
                  <a:tcPr marL="0" marR="0" marT="0" marB="0" anchor="ctr"/>
                </a:tc>
                <a:extLst>
                  <a:ext uri="{0D108BD9-81ED-4DB2-BD59-A6C34878D82A}">
                    <a16:rowId xmlns:a16="http://schemas.microsoft.com/office/drawing/2014/main" val="1553187363"/>
                  </a:ext>
                </a:extLst>
              </a:tr>
              <a:tr h="270000">
                <a:tc>
                  <a:txBody>
                    <a:bodyPr/>
                    <a:lstStyle/>
                    <a:p>
                      <a:pPr algn="ctr">
                        <a:lnSpc>
                          <a:spcPct val="100000"/>
                        </a:lnSpc>
                        <a:spcAft>
                          <a:spcPts val="0"/>
                        </a:spcAft>
                      </a:pPr>
                      <a:r>
                        <a:rPr lang="en-US" sz="1200" b="1" kern="100" dirty="0">
                          <a:effectLst/>
                          <a:latin typeface="宋体" panose="02010600030101010101" pitchFamily="2" charset="-122"/>
                          <a:ea typeface="宋体" panose="02010600030101010101" pitchFamily="2" charset="-122"/>
                          <a:cs typeface="Times New Roman" panose="02020603050405020304" pitchFamily="18" charset="0"/>
                        </a:rPr>
                        <a:t>RBC</a:t>
                      </a:r>
                      <a:endParaRPr lang="zh-CN" sz="12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fontAlgn="ctr"/>
                      <a:r>
                        <a:rPr lang="zh-CN" altLang="en-US" sz="1200" b="0" i="0" u="none" strike="noStrike">
                          <a:solidFill>
                            <a:srgbClr val="0032C8"/>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zh-CN" altLang="en-US" sz="1200" b="0" i="0" u="none" strike="noStrike">
                          <a:solidFill>
                            <a:srgbClr val="0032C8"/>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en-US" sz="1200" b="0" i="0" u="none" strike="noStrike">
                          <a:solidFill>
                            <a:srgbClr val="0032C8"/>
                          </a:solidFill>
                          <a:effectLst/>
                          <a:latin typeface="宋体" panose="02010600030101010101" pitchFamily="2" charset="-122"/>
                          <a:ea typeface="宋体" panose="02010600030101010101" pitchFamily="2" charset="-122"/>
                        </a:rPr>
                        <a:t>L</a:t>
                      </a:r>
                    </a:p>
                  </a:txBody>
                  <a:tcPr marL="7620" marR="7620" marT="7620" marB="0" anchor="ctr"/>
                </a:tc>
                <a:tc>
                  <a:txBody>
                    <a:bodyPr/>
                    <a:lstStyle/>
                    <a:p>
                      <a:pPr algn="ctr" fontAlgn="ctr"/>
                      <a:r>
                        <a:rPr lang="en-US" altLang="zh-CN" sz="1200" b="0" i="0" u="none" strike="noStrike" dirty="0">
                          <a:solidFill>
                            <a:srgbClr val="0032C8"/>
                          </a:solidFill>
                          <a:effectLst/>
                          <a:latin typeface="宋体" panose="02010600030101010101" pitchFamily="2" charset="-122"/>
                          <a:ea typeface="宋体" panose="02010600030101010101" pitchFamily="2" charset="-122"/>
                        </a:rPr>
                        <a:t>1.83</a:t>
                      </a:r>
                    </a:p>
                  </a:txBody>
                  <a:tcPr marL="7620" marR="7620" marT="7620" marB="0" anchor="ctr"/>
                </a:tc>
                <a:tc>
                  <a:txBody>
                    <a:bodyPr/>
                    <a:lstStyle/>
                    <a:p>
                      <a:pPr algn="ctr">
                        <a:lnSpc>
                          <a:spcPct val="100000"/>
                        </a:lnSpc>
                        <a:spcAft>
                          <a:spcPts val="0"/>
                        </a:spcAft>
                      </a:pPr>
                      <a:r>
                        <a:rPr lang="en-US" sz="1200" b="0" kern="100" dirty="0">
                          <a:effectLst/>
                          <a:latin typeface="宋体" panose="02010600030101010101" pitchFamily="2" charset="-122"/>
                          <a:ea typeface="宋体" panose="02010600030101010101" pitchFamily="2" charset="-122"/>
                          <a:cs typeface="Times New Roman" panose="02020603050405020304" pitchFamily="18" charset="0"/>
                        </a:rPr>
                        <a:t>10^12/L</a:t>
                      </a:r>
                      <a:endParaRPr lang="zh-CN" sz="1200" b="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54391698"/>
                  </a:ext>
                </a:extLst>
              </a:tr>
              <a:tr h="270000">
                <a:tc>
                  <a:txBody>
                    <a:bodyPr/>
                    <a:lstStyle/>
                    <a:p>
                      <a:pPr algn="ctr">
                        <a:lnSpc>
                          <a:spcPct val="100000"/>
                        </a:lnSpc>
                        <a:spcAft>
                          <a:spcPts val="0"/>
                        </a:spcAft>
                      </a:pPr>
                      <a:r>
                        <a:rPr lang="en-US" sz="1200" b="1" kern="100" dirty="0">
                          <a:effectLst/>
                          <a:latin typeface="宋体" panose="02010600030101010101" pitchFamily="2" charset="-122"/>
                          <a:ea typeface="宋体" panose="02010600030101010101" pitchFamily="2" charset="-122"/>
                          <a:cs typeface="Times New Roman" panose="02020603050405020304" pitchFamily="18" charset="0"/>
                        </a:rPr>
                        <a:t>HGB</a:t>
                      </a:r>
                      <a:endParaRPr lang="zh-CN" sz="12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fontAlgn="ctr"/>
                      <a:r>
                        <a:rPr lang="zh-CN" altLang="en-US" sz="1200" b="0" i="0" u="none" strike="noStrike">
                          <a:solidFill>
                            <a:srgbClr val="0032C8"/>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zh-CN" altLang="en-US" sz="1200" b="0" i="0" u="none" strike="noStrike">
                          <a:solidFill>
                            <a:srgbClr val="0032C8"/>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en-US" sz="1200" b="0" i="0" u="none" strike="noStrike">
                          <a:solidFill>
                            <a:srgbClr val="0032C8"/>
                          </a:solidFill>
                          <a:effectLst/>
                          <a:latin typeface="宋体" panose="02010600030101010101" pitchFamily="2" charset="-122"/>
                          <a:ea typeface="宋体" panose="02010600030101010101" pitchFamily="2" charset="-122"/>
                        </a:rPr>
                        <a:t>L</a:t>
                      </a:r>
                    </a:p>
                  </a:txBody>
                  <a:tcPr marL="7620" marR="7620" marT="7620" marB="0" anchor="ctr"/>
                </a:tc>
                <a:tc>
                  <a:txBody>
                    <a:bodyPr/>
                    <a:lstStyle/>
                    <a:p>
                      <a:pPr algn="ctr" fontAlgn="ctr"/>
                      <a:r>
                        <a:rPr lang="en-US" altLang="zh-CN" sz="1200" b="0" i="0" u="none" strike="noStrike">
                          <a:solidFill>
                            <a:srgbClr val="0032C8"/>
                          </a:solidFill>
                          <a:effectLst/>
                          <a:latin typeface="宋体" panose="02010600030101010101" pitchFamily="2" charset="-122"/>
                          <a:ea typeface="宋体" panose="02010600030101010101" pitchFamily="2" charset="-122"/>
                        </a:rPr>
                        <a:t>59</a:t>
                      </a:r>
                    </a:p>
                  </a:txBody>
                  <a:tcPr marL="7620" marR="7620" marT="7620" marB="0" anchor="ctr"/>
                </a:tc>
                <a:tc>
                  <a:txBody>
                    <a:bodyPr/>
                    <a:lstStyle/>
                    <a:p>
                      <a:pPr algn="ctr">
                        <a:lnSpc>
                          <a:spcPct val="100000"/>
                        </a:lnSpc>
                        <a:spcAft>
                          <a:spcPts val="0"/>
                        </a:spcAft>
                      </a:pPr>
                      <a:r>
                        <a:rPr lang="en-US" sz="1200" b="0" kern="100" dirty="0">
                          <a:effectLst/>
                          <a:latin typeface="宋体" panose="02010600030101010101" pitchFamily="2" charset="-122"/>
                          <a:ea typeface="宋体" panose="02010600030101010101" pitchFamily="2" charset="-122"/>
                          <a:cs typeface="Times New Roman" panose="02020603050405020304" pitchFamily="18" charset="0"/>
                        </a:rPr>
                        <a:t>g/L</a:t>
                      </a:r>
                      <a:endParaRPr lang="zh-CN" sz="1200" b="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1428148143"/>
                  </a:ext>
                </a:extLst>
              </a:tr>
              <a:tr h="270000">
                <a:tc>
                  <a:txBody>
                    <a:bodyPr/>
                    <a:lstStyle/>
                    <a:p>
                      <a:pPr algn="ctr">
                        <a:lnSpc>
                          <a:spcPct val="100000"/>
                        </a:lnSpc>
                        <a:spcAft>
                          <a:spcPts val="0"/>
                        </a:spcAft>
                      </a:pPr>
                      <a:r>
                        <a:rPr lang="en-US" sz="1200" b="1" kern="100" dirty="0">
                          <a:effectLst/>
                          <a:latin typeface="宋体" panose="02010600030101010101" pitchFamily="2" charset="-122"/>
                          <a:ea typeface="宋体" panose="02010600030101010101" pitchFamily="2" charset="-122"/>
                          <a:cs typeface="Times New Roman" panose="02020603050405020304" pitchFamily="18" charset="0"/>
                        </a:rPr>
                        <a:t>HCT</a:t>
                      </a:r>
                      <a:endParaRPr lang="zh-CN" sz="12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fontAlgn="ctr"/>
                      <a:r>
                        <a:rPr lang="zh-CN" altLang="en-US" sz="1200" b="0" i="0" u="none" strike="noStrike">
                          <a:solidFill>
                            <a:srgbClr val="0032C8"/>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zh-CN" altLang="en-US" sz="1200" b="0" i="0" u="none" strike="noStrike">
                          <a:solidFill>
                            <a:srgbClr val="0032C8"/>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en-US" sz="1200" b="0" i="0" u="none" strike="noStrike">
                          <a:solidFill>
                            <a:srgbClr val="0032C8"/>
                          </a:solidFill>
                          <a:effectLst/>
                          <a:latin typeface="宋体" panose="02010600030101010101" pitchFamily="2" charset="-122"/>
                          <a:ea typeface="宋体" panose="02010600030101010101" pitchFamily="2" charset="-122"/>
                        </a:rPr>
                        <a:t>L</a:t>
                      </a:r>
                    </a:p>
                  </a:txBody>
                  <a:tcPr marL="7620" marR="7620" marT="7620" marB="0" anchor="ctr"/>
                </a:tc>
                <a:tc>
                  <a:txBody>
                    <a:bodyPr/>
                    <a:lstStyle/>
                    <a:p>
                      <a:pPr algn="ctr" fontAlgn="ctr"/>
                      <a:r>
                        <a:rPr lang="en-US" altLang="zh-CN" sz="1200" b="0" i="0" u="none" strike="noStrike">
                          <a:solidFill>
                            <a:srgbClr val="0032C8"/>
                          </a:solidFill>
                          <a:effectLst/>
                          <a:latin typeface="宋体" panose="02010600030101010101" pitchFamily="2" charset="-122"/>
                          <a:ea typeface="宋体" panose="02010600030101010101" pitchFamily="2" charset="-122"/>
                        </a:rPr>
                        <a:t>16.1</a:t>
                      </a:r>
                    </a:p>
                  </a:txBody>
                  <a:tcPr marL="7620" marR="7620" marT="7620" marB="0" anchor="ctr"/>
                </a:tc>
                <a:tc>
                  <a:txBody>
                    <a:bodyPr/>
                    <a:lstStyle/>
                    <a:p>
                      <a:pPr algn="ctr">
                        <a:lnSpc>
                          <a:spcPct val="100000"/>
                        </a:lnSpc>
                        <a:spcAft>
                          <a:spcPts val="0"/>
                        </a:spcAft>
                      </a:pPr>
                      <a:r>
                        <a:rPr lang="en-US" sz="1200" b="0" kern="100" dirty="0">
                          <a:effectLst/>
                          <a:latin typeface="宋体" panose="02010600030101010101" pitchFamily="2" charset="-122"/>
                          <a:ea typeface="宋体" panose="02010600030101010101" pitchFamily="2" charset="-122"/>
                          <a:cs typeface="Times New Roman" panose="02020603050405020304" pitchFamily="18" charset="0"/>
                        </a:rPr>
                        <a:t>%</a:t>
                      </a:r>
                      <a:endParaRPr lang="zh-CN" sz="1200" b="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118879277"/>
                  </a:ext>
                </a:extLst>
              </a:tr>
              <a:tr h="270000">
                <a:tc>
                  <a:txBody>
                    <a:bodyPr/>
                    <a:lstStyle/>
                    <a:p>
                      <a:pPr algn="ctr">
                        <a:lnSpc>
                          <a:spcPct val="100000"/>
                        </a:lnSpc>
                        <a:spcAft>
                          <a:spcPts val="0"/>
                        </a:spcAft>
                      </a:pPr>
                      <a:r>
                        <a:rPr lang="en-US" sz="1200" b="1" kern="100" dirty="0">
                          <a:effectLst/>
                          <a:latin typeface="宋体" panose="02010600030101010101" pitchFamily="2" charset="-122"/>
                          <a:ea typeface="宋体" panose="02010600030101010101" pitchFamily="2" charset="-122"/>
                          <a:cs typeface="Times New Roman" panose="02020603050405020304" pitchFamily="18" charset="0"/>
                        </a:rPr>
                        <a:t>MCV</a:t>
                      </a:r>
                      <a:endParaRPr lang="zh-CN" sz="12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87.9</a:t>
                      </a:r>
                    </a:p>
                  </a:txBody>
                  <a:tcPr marL="7620" marR="7620" marT="7620" marB="0" anchor="ctr"/>
                </a:tc>
                <a:tc>
                  <a:txBody>
                    <a:bodyPr/>
                    <a:lstStyle/>
                    <a:p>
                      <a:pPr algn="ctr">
                        <a:lnSpc>
                          <a:spcPct val="100000"/>
                        </a:lnSpc>
                        <a:spcAft>
                          <a:spcPts val="0"/>
                        </a:spcAft>
                      </a:pPr>
                      <a:r>
                        <a:rPr lang="en-US" sz="1200" b="0" kern="100" dirty="0" err="1">
                          <a:effectLst/>
                          <a:latin typeface="宋体" panose="02010600030101010101" pitchFamily="2" charset="-122"/>
                          <a:ea typeface="宋体" panose="02010600030101010101" pitchFamily="2" charset="-122"/>
                          <a:cs typeface="Times New Roman" panose="02020603050405020304" pitchFamily="18" charset="0"/>
                        </a:rPr>
                        <a:t>fL</a:t>
                      </a:r>
                      <a:endParaRPr lang="zh-CN" sz="1200" b="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1867600108"/>
                  </a:ext>
                </a:extLst>
              </a:tr>
              <a:tr h="270000">
                <a:tc>
                  <a:txBody>
                    <a:bodyPr/>
                    <a:lstStyle/>
                    <a:p>
                      <a:pPr algn="ctr">
                        <a:lnSpc>
                          <a:spcPct val="100000"/>
                        </a:lnSpc>
                        <a:spcAft>
                          <a:spcPts val="0"/>
                        </a:spcAft>
                      </a:pPr>
                      <a:r>
                        <a:rPr lang="en-US" sz="1200" b="1" kern="100" dirty="0">
                          <a:effectLst/>
                          <a:latin typeface="宋体" panose="02010600030101010101" pitchFamily="2" charset="-122"/>
                          <a:ea typeface="宋体" panose="02010600030101010101" pitchFamily="2" charset="-122"/>
                          <a:cs typeface="Times New Roman" panose="02020603050405020304" pitchFamily="18" charset="0"/>
                        </a:rPr>
                        <a:t>MCH</a:t>
                      </a:r>
                      <a:endParaRPr lang="zh-CN" sz="12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fontAlgn="ctr"/>
                      <a:r>
                        <a:rPr lang="zh-CN" altLang="en-US" sz="1200" b="0" i="0" u="none" strike="noStrike">
                          <a:solidFill>
                            <a:srgbClr val="C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zh-CN" altLang="en-US" sz="1200" b="0" i="0" u="none" strike="noStrike">
                          <a:solidFill>
                            <a:srgbClr val="C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en-US" sz="1200" b="0" i="0" u="none" strike="noStrike">
                          <a:solidFill>
                            <a:srgbClr val="C00000"/>
                          </a:solidFill>
                          <a:effectLst/>
                          <a:latin typeface="宋体" panose="02010600030101010101" pitchFamily="2" charset="-122"/>
                          <a:ea typeface="宋体" panose="02010600030101010101" pitchFamily="2" charset="-122"/>
                        </a:rPr>
                        <a:t>H</a:t>
                      </a:r>
                    </a:p>
                  </a:txBody>
                  <a:tcPr marL="7620" marR="7620" marT="7620" marB="0" anchor="ctr"/>
                </a:tc>
                <a:tc>
                  <a:txBody>
                    <a:bodyPr/>
                    <a:lstStyle/>
                    <a:p>
                      <a:pPr algn="ctr" fontAlgn="ctr"/>
                      <a:r>
                        <a:rPr lang="en-US" altLang="zh-CN" sz="1200" b="0" i="0" u="none" strike="noStrike">
                          <a:solidFill>
                            <a:srgbClr val="C00000"/>
                          </a:solidFill>
                          <a:effectLst/>
                          <a:latin typeface="宋体" panose="02010600030101010101" pitchFamily="2" charset="-122"/>
                          <a:ea typeface="宋体" panose="02010600030101010101" pitchFamily="2" charset="-122"/>
                        </a:rPr>
                        <a:t>32.2</a:t>
                      </a:r>
                    </a:p>
                  </a:txBody>
                  <a:tcPr marL="7620" marR="7620" marT="7620" marB="0" anchor="ctr"/>
                </a:tc>
                <a:tc>
                  <a:txBody>
                    <a:bodyPr/>
                    <a:lstStyle/>
                    <a:p>
                      <a:pPr algn="ctr">
                        <a:lnSpc>
                          <a:spcPct val="100000"/>
                        </a:lnSpc>
                        <a:spcAft>
                          <a:spcPts val="0"/>
                        </a:spcAft>
                      </a:pPr>
                      <a:r>
                        <a:rPr lang="en-US" sz="1200" b="0" kern="100" dirty="0" err="1">
                          <a:effectLst/>
                          <a:latin typeface="宋体" panose="02010600030101010101" pitchFamily="2" charset="-122"/>
                          <a:ea typeface="宋体" panose="02010600030101010101" pitchFamily="2" charset="-122"/>
                          <a:cs typeface="Times New Roman" panose="02020603050405020304" pitchFamily="18" charset="0"/>
                        </a:rPr>
                        <a:t>pg</a:t>
                      </a:r>
                      <a:endParaRPr lang="zh-CN" sz="1200" b="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1983132260"/>
                  </a:ext>
                </a:extLst>
              </a:tr>
              <a:tr h="270000">
                <a:tc>
                  <a:txBody>
                    <a:bodyPr/>
                    <a:lstStyle/>
                    <a:p>
                      <a:pPr algn="ctr">
                        <a:lnSpc>
                          <a:spcPct val="100000"/>
                        </a:lnSpc>
                        <a:spcAft>
                          <a:spcPts val="0"/>
                        </a:spcAft>
                      </a:pPr>
                      <a:r>
                        <a:rPr lang="en-US" sz="1200" b="1" kern="100" dirty="0">
                          <a:effectLst/>
                          <a:latin typeface="宋体" panose="02010600030101010101" pitchFamily="2" charset="-122"/>
                          <a:ea typeface="宋体" panose="02010600030101010101" pitchFamily="2" charset="-122"/>
                          <a:cs typeface="Times New Roman" panose="02020603050405020304" pitchFamily="18" charset="0"/>
                        </a:rPr>
                        <a:t>MCHC</a:t>
                      </a:r>
                      <a:endParaRPr lang="zh-CN" sz="12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fontAlgn="ctr"/>
                      <a:r>
                        <a:rPr lang="zh-CN" altLang="en-US" sz="1200" b="0" i="0" u="none" strike="noStrike">
                          <a:solidFill>
                            <a:srgbClr val="C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zh-CN" altLang="en-US" sz="1200" b="0" i="0" u="none" strike="noStrike">
                          <a:solidFill>
                            <a:srgbClr val="C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en-US" sz="1200" b="0" i="0" u="none" strike="noStrike">
                          <a:solidFill>
                            <a:srgbClr val="C00000"/>
                          </a:solidFill>
                          <a:effectLst/>
                          <a:latin typeface="宋体" panose="02010600030101010101" pitchFamily="2" charset="-122"/>
                          <a:ea typeface="宋体" panose="02010600030101010101" pitchFamily="2" charset="-122"/>
                        </a:rPr>
                        <a:t>H</a:t>
                      </a:r>
                    </a:p>
                  </a:txBody>
                  <a:tcPr marL="7620" marR="7620" marT="7620" marB="0" anchor="ctr"/>
                </a:tc>
                <a:tc>
                  <a:txBody>
                    <a:bodyPr/>
                    <a:lstStyle/>
                    <a:p>
                      <a:pPr algn="ctr" fontAlgn="ctr"/>
                      <a:r>
                        <a:rPr lang="en-US" altLang="zh-CN" sz="1200" b="0" i="0" u="none" strike="noStrike">
                          <a:solidFill>
                            <a:srgbClr val="C00000"/>
                          </a:solidFill>
                          <a:effectLst/>
                          <a:latin typeface="宋体" panose="02010600030101010101" pitchFamily="2" charset="-122"/>
                          <a:ea typeface="宋体" panose="02010600030101010101" pitchFamily="2" charset="-122"/>
                        </a:rPr>
                        <a:t>366</a:t>
                      </a:r>
                    </a:p>
                  </a:txBody>
                  <a:tcPr marL="7620" marR="7620" marT="7620" marB="0" anchor="ctr"/>
                </a:tc>
                <a:tc>
                  <a:txBody>
                    <a:bodyPr/>
                    <a:lstStyle/>
                    <a:p>
                      <a:pPr algn="ctr">
                        <a:lnSpc>
                          <a:spcPct val="100000"/>
                        </a:lnSpc>
                        <a:spcAft>
                          <a:spcPts val="0"/>
                        </a:spcAft>
                      </a:pPr>
                      <a:r>
                        <a:rPr lang="en-US" sz="1200" b="0" kern="100" dirty="0">
                          <a:effectLst/>
                          <a:latin typeface="宋体" panose="02010600030101010101" pitchFamily="2" charset="-122"/>
                          <a:ea typeface="宋体" panose="02010600030101010101" pitchFamily="2" charset="-122"/>
                          <a:cs typeface="Times New Roman" panose="02020603050405020304" pitchFamily="18" charset="0"/>
                        </a:rPr>
                        <a:t>g/L</a:t>
                      </a:r>
                      <a:endParaRPr lang="zh-CN" sz="1200" b="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3071773168"/>
                  </a:ext>
                </a:extLst>
              </a:tr>
              <a:tr h="270000">
                <a:tc>
                  <a:txBody>
                    <a:bodyPr/>
                    <a:lstStyle/>
                    <a:p>
                      <a:pPr algn="ctr">
                        <a:lnSpc>
                          <a:spcPct val="100000"/>
                        </a:lnSpc>
                        <a:spcAft>
                          <a:spcPts val="0"/>
                        </a:spcAft>
                      </a:pPr>
                      <a:r>
                        <a:rPr lang="en-US" sz="1200" b="1" kern="100" dirty="0">
                          <a:effectLst/>
                          <a:latin typeface="宋体" panose="02010600030101010101" pitchFamily="2" charset="-122"/>
                          <a:ea typeface="宋体" panose="02010600030101010101" pitchFamily="2" charset="-122"/>
                          <a:cs typeface="Times New Roman" panose="02020603050405020304" pitchFamily="18" charset="0"/>
                        </a:rPr>
                        <a:t>RDW-CV</a:t>
                      </a:r>
                      <a:endParaRPr lang="zh-CN" sz="12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fontAlgn="ctr"/>
                      <a:r>
                        <a:rPr lang="zh-CN" altLang="en-US" sz="1200" b="0" i="0" u="none" strike="noStrike">
                          <a:solidFill>
                            <a:srgbClr val="C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zh-CN" altLang="en-US" sz="1200" b="0" i="0" u="none" strike="noStrike">
                          <a:solidFill>
                            <a:srgbClr val="C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en-US" sz="1200" b="0" i="0" u="none" strike="noStrike">
                          <a:solidFill>
                            <a:srgbClr val="C00000"/>
                          </a:solidFill>
                          <a:effectLst/>
                          <a:latin typeface="宋体" panose="02010600030101010101" pitchFamily="2" charset="-122"/>
                          <a:ea typeface="宋体" panose="02010600030101010101" pitchFamily="2" charset="-122"/>
                        </a:rPr>
                        <a:t>H</a:t>
                      </a:r>
                    </a:p>
                  </a:txBody>
                  <a:tcPr marL="7620" marR="7620" marT="7620" marB="0" anchor="ctr"/>
                </a:tc>
                <a:tc>
                  <a:txBody>
                    <a:bodyPr/>
                    <a:lstStyle/>
                    <a:p>
                      <a:pPr algn="ctr" fontAlgn="ctr"/>
                      <a:r>
                        <a:rPr lang="en-US" altLang="zh-CN" sz="1200" b="0" i="0" u="none" strike="noStrike">
                          <a:solidFill>
                            <a:srgbClr val="C00000"/>
                          </a:solidFill>
                          <a:effectLst/>
                          <a:latin typeface="宋体" panose="02010600030101010101" pitchFamily="2" charset="-122"/>
                          <a:ea typeface="宋体" panose="02010600030101010101" pitchFamily="2" charset="-122"/>
                        </a:rPr>
                        <a:t>16</a:t>
                      </a:r>
                    </a:p>
                  </a:txBody>
                  <a:tcPr marL="7620" marR="7620" marT="7620" marB="0" anchor="ctr"/>
                </a:tc>
                <a:tc>
                  <a:txBody>
                    <a:bodyPr/>
                    <a:lstStyle/>
                    <a:p>
                      <a:pPr algn="ctr">
                        <a:lnSpc>
                          <a:spcPct val="100000"/>
                        </a:lnSpc>
                        <a:spcAft>
                          <a:spcPts val="0"/>
                        </a:spcAft>
                      </a:pPr>
                      <a:r>
                        <a:rPr lang="en-US" sz="1200" b="0" kern="100" dirty="0">
                          <a:effectLst/>
                          <a:latin typeface="宋体" panose="02010600030101010101" pitchFamily="2" charset="-122"/>
                          <a:ea typeface="宋体" panose="02010600030101010101" pitchFamily="2" charset="-122"/>
                          <a:cs typeface="Times New Roman" panose="02020603050405020304" pitchFamily="18" charset="0"/>
                        </a:rPr>
                        <a:t>%</a:t>
                      </a:r>
                      <a:endParaRPr lang="zh-CN" sz="1200" b="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048099028"/>
                  </a:ext>
                </a:extLst>
              </a:tr>
              <a:tr h="270000">
                <a:tc>
                  <a:txBody>
                    <a:bodyPr/>
                    <a:lstStyle/>
                    <a:p>
                      <a:pPr algn="ctr">
                        <a:lnSpc>
                          <a:spcPct val="100000"/>
                        </a:lnSpc>
                        <a:spcAft>
                          <a:spcPts val="0"/>
                        </a:spcAft>
                      </a:pPr>
                      <a:r>
                        <a:rPr lang="en-US" sz="1200" b="1" kern="100" dirty="0">
                          <a:effectLst/>
                          <a:latin typeface="宋体" panose="02010600030101010101" pitchFamily="2" charset="-122"/>
                          <a:ea typeface="宋体" panose="02010600030101010101" pitchFamily="2" charset="-122"/>
                          <a:cs typeface="Times New Roman" panose="02020603050405020304" pitchFamily="18" charset="0"/>
                        </a:rPr>
                        <a:t>RDW-SD</a:t>
                      </a:r>
                      <a:endParaRPr lang="zh-CN" sz="12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en-US" altLang="zh-CN" sz="1200" b="0" i="0" u="none" strike="noStrike" dirty="0">
                          <a:solidFill>
                            <a:srgbClr val="000000"/>
                          </a:solidFill>
                          <a:effectLst/>
                          <a:latin typeface="宋体" panose="02010600030101010101" pitchFamily="2" charset="-122"/>
                          <a:ea typeface="宋体" panose="02010600030101010101" pitchFamily="2" charset="-122"/>
                        </a:rPr>
                        <a:t>44.8</a:t>
                      </a:r>
                    </a:p>
                  </a:txBody>
                  <a:tcPr marL="7620" marR="7620" marT="7620" marB="0" anchor="ctr"/>
                </a:tc>
                <a:tc>
                  <a:txBody>
                    <a:bodyPr/>
                    <a:lstStyle/>
                    <a:p>
                      <a:pPr algn="ctr">
                        <a:lnSpc>
                          <a:spcPct val="100000"/>
                        </a:lnSpc>
                        <a:spcAft>
                          <a:spcPts val="0"/>
                        </a:spcAft>
                      </a:pPr>
                      <a:r>
                        <a:rPr lang="en-US" sz="1200" b="0" kern="100" dirty="0" err="1">
                          <a:effectLst/>
                          <a:latin typeface="宋体" panose="02010600030101010101" pitchFamily="2" charset="-122"/>
                          <a:ea typeface="宋体" panose="02010600030101010101" pitchFamily="2" charset="-122"/>
                          <a:cs typeface="Times New Roman" panose="02020603050405020304" pitchFamily="18" charset="0"/>
                        </a:rPr>
                        <a:t>fL</a:t>
                      </a:r>
                      <a:endParaRPr lang="zh-CN" sz="1200" b="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1877177834"/>
                  </a:ext>
                </a:extLst>
              </a:tr>
            </a:tbl>
          </a:graphicData>
        </a:graphic>
      </p:graphicFrame>
      <p:graphicFrame>
        <p:nvGraphicFramePr>
          <p:cNvPr id="79" name="表格 78">
            <a:extLst>
              <a:ext uri="{FF2B5EF4-FFF2-40B4-BE49-F238E27FC236}">
                <a16:creationId xmlns:a16="http://schemas.microsoft.com/office/drawing/2014/main" id="{C065DF32-E5F5-4D91-8924-D8E65622EDB6}"/>
              </a:ext>
            </a:extLst>
          </p:cNvPr>
          <p:cNvGraphicFramePr>
            <a:graphicFrameLocks noGrp="1"/>
          </p:cNvGraphicFramePr>
          <p:nvPr>
            <p:extLst>
              <p:ext uri="{D42A27DB-BD31-4B8C-83A1-F6EECF244321}">
                <p14:modId xmlns:p14="http://schemas.microsoft.com/office/powerpoint/2010/main" val="2851039984"/>
              </p:ext>
            </p:extLst>
          </p:nvPr>
        </p:nvGraphicFramePr>
        <p:xfrm>
          <a:off x="234986" y="4731666"/>
          <a:ext cx="2196000" cy="1602720"/>
        </p:xfrm>
        <a:graphic>
          <a:graphicData uri="http://schemas.openxmlformats.org/drawingml/2006/table">
            <a:tbl>
              <a:tblPr firstRow="1" bandRow="1">
                <a:tableStyleId>{85BE263C-DBD7-4A20-BB59-AAB30ACAA65A}</a:tableStyleId>
              </a:tblPr>
              <a:tblGrid>
                <a:gridCol w="648000">
                  <a:extLst>
                    <a:ext uri="{9D8B030D-6E8A-4147-A177-3AD203B41FA5}">
                      <a16:colId xmlns:a16="http://schemas.microsoft.com/office/drawing/2014/main" val="3307012459"/>
                    </a:ext>
                  </a:extLst>
                </a:gridCol>
                <a:gridCol w="116125">
                  <a:extLst>
                    <a:ext uri="{9D8B030D-6E8A-4147-A177-3AD203B41FA5}">
                      <a16:colId xmlns:a16="http://schemas.microsoft.com/office/drawing/2014/main" val="382367667"/>
                    </a:ext>
                  </a:extLst>
                </a:gridCol>
                <a:gridCol w="99875">
                  <a:extLst>
                    <a:ext uri="{9D8B030D-6E8A-4147-A177-3AD203B41FA5}">
                      <a16:colId xmlns:a16="http://schemas.microsoft.com/office/drawing/2014/main" val="1062729857"/>
                    </a:ext>
                  </a:extLst>
                </a:gridCol>
                <a:gridCol w="108000">
                  <a:extLst>
                    <a:ext uri="{9D8B030D-6E8A-4147-A177-3AD203B41FA5}">
                      <a16:colId xmlns:a16="http://schemas.microsoft.com/office/drawing/2014/main" val="2487707598"/>
                    </a:ext>
                  </a:extLst>
                </a:gridCol>
                <a:gridCol w="612000">
                  <a:extLst>
                    <a:ext uri="{9D8B030D-6E8A-4147-A177-3AD203B41FA5}">
                      <a16:colId xmlns:a16="http://schemas.microsoft.com/office/drawing/2014/main" val="2192719996"/>
                    </a:ext>
                  </a:extLst>
                </a:gridCol>
                <a:gridCol w="612000">
                  <a:extLst>
                    <a:ext uri="{9D8B030D-6E8A-4147-A177-3AD203B41FA5}">
                      <a16:colId xmlns:a16="http://schemas.microsoft.com/office/drawing/2014/main" val="2913355825"/>
                    </a:ext>
                  </a:extLst>
                </a:gridCol>
              </a:tblGrid>
              <a:tr h="252720">
                <a:tc>
                  <a:txBody>
                    <a:bodyPr/>
                    <a:lstStyle/>
                    <a:p>
                      <a:pPr algn="ctr">
                        <a:lnSpc>
                          <a:spcPct val="100000"/>
                        </a:lnSpc>
                      </a:pPr>
                      <a:r>
                        <a:rPr lang="zh-CN" altLang="en-US" sz="1100" dirty="0">
                          <a:latin typeface="+mn-ea"/>
                          <a:ea typeface="+mn-ea"/>
                        </a:rPr>
                        <a:t>项目</a:t>
                      </a:r>
                    </a:p>
                  </a:txBody>
                  <a:tcPr marL="0" marR="0" marT="0" marB="0" anchor="ctr">
                    <a:solidFill>
                      <a:schemeClr val="accent4">
                        <a:lumMod val="75000"/>
                      </a:schemeClr>
                    </a:solidFill>
                  </a:tcPr>
                </a:tc>
                <a:tc gridSpan="3">
                  <a:txBody>
                    <a:bodyPr/>
                    <a:lstStyle/>
                    <a:p>
                      <a:pPr algn="ctr">
                        <a:lnSpc>
                          <a:spcPct val="100000"/>
                        </a:lnSpc>
                      </a:pPr>
                      <a:r>
                        <a:rPr lang="zh-CN" altLang="en-US" sz="1100" dirty="0">
                          <a:latin typeface="+mn-ea"/>
                          <a:ea typeface="+mn-ea"/>
                        </a:rPr>
                        <a:t>结果</a:t>
                      </a:r>
                    </a:p>
                  </a:txBody>
                  <a:tcPr marL="0" marR="0" marT="0" marB="0" anchor="ctr">
                    <a:solidFill>
                      <a:schemeClr val="accent4">
                        <a:lumMod val="75000"/>
                      </a:schemeClr>
                    </a:solidFill>
                  </a:tcPr>
                </a:tc>
                <a:tc hMerge="1">
                  <a:txBody>
                    <a:bodyPr/>
                    <a:lstStyle/>
                    <a:p>
                      <a:endParaRPr lang="zh-CN" altLang="en-US" sz="1100" dirty="0">
                        <a:latin typeface="宋体" panose="02010600030101010101" pitchFamily="2" charset="-122"/>
                        <a:ea typeface="宋体" panose="02010600030101010101" pitchFamily="2" charset="-122"/>
                      </a:endParaRPr>
                    </a:p>
                  </a:txBody>
                  <a:tcPr/>
                </a:tc>
                <a:tc hMerge="1">
                  <a:txBody>
                    <a:bodyPr/>
                    <a:lstStyle/>
                    <a:p>
                      <a:endParaRPr lang="zh-CN" altLang="en-US" sz="1100" dirty="0">
                        <a:latin typeface="宋体" panose="02010600030101010101" pitchFamily="2" charset="-122"/>
                        <a:ea typeface="宋体" panose="02010600030101010101" pitchFamily="2" charset="-122"/>
                      </a:endParaRPr>
                    </a:p>
                  </a:txBody>
                  <a:tcPr/>
                </a:tc>
                <a:tc>
                  <a:txBody>
                    <a:bodyPr/>
                    <a:lstStyle/>
                    <a:p>
                      <a:pPr algn="ctr">
                        <a:lnSpc>
                          <a:spcPct val="100000"/>
                        </a:lnSpc>
                      </a:pPr>
                      <a:r>
                        <a:rPr lang="zh-CN" altLang="en-US" sz="1100" dirty="0">
                          <a:latin typeface="+mn-ea"/>
                          <a:ea typeface="+mn-ea"/>
                        </a:rPr>
                        <a:t>结果</a:t>
                      </a:r>
                    </a:p>
                  </a:txBody>
                  <a:tcPr marL="0" marR="0" marT="0" marB="0" anchor="ctr">
                    <a:solidFill>
                      <a:schemeClr val="accent4">
                        <a:lumMod val="75000"/>
                      </a:schemeClr>
                    </a:solidFill>
                  </a:tcPr>
                </a:tc>
                <a:tc>
                  <a:txBody>
                    <a:bodyPr/>
                    <a:lstStyle/>
                    <a:p>
                      <a:pPr algn="ctr">
                        <a:lnSpc>
                          <a:spcPct val="100000"/>
                        </a:lnSpc>
                      </a:pPr>
                      <a:r>
                        <a:rPr lang="zh-CN" altLang="en-US" sz="1100" dirty="0">
                          <a:latin typeface="+mn-ea"/>
                          <a:ea typeface="+mn-ea"/>
                        </a:rPr>
                        <a:t>单位</a:t>
                      </a:r>
                    </a:p>
                  </a:txBody>
                  <a:tcPr marL="0" marR="0" marT="0" marB="0" anchor="ctr">
                    <a:solidFill>
                      <a:schemeClr val="accent4">
                        <a:lumMod val="75000"/>
                      </a:schemeClr>
                    </a:solidFill>
                  </a:tcPr>
                </a:tc>
                <a:extLst>
                  <a:ext uri="{0D108BD9-81ED-4DB2-BD59-A6C34878D82A}">
                    <a16:rowId xmlns:a16="http://schemas.microsoft.com/office/drawing/2014/main" val="2848876966"/>
                  </a:ext>
                </a:extLst>
              </a:tr>
              <a:tr h="270000">
                <a:tc>
                  <a:txBody>
                    <a:bodyPr/>
                    <a:lstStyle/>
                    <a:p>
                      <a:pPr algn="ctr">
                        <a:lnSpc>
                          <a:spcPct val="100000"/>
                        </a:lnSpc>
                        <a:spcAft>
                          <a:spcPts val="0"/>
                        </a:spcAft>
                      </a:pPr>
                      <a:r>
                        <a:rPr lang="en-US" sz="1200" b="1" kern="1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PLT</a:t>
                      </a:r>
                      <a:endParaRPr lang="zh-CN" sz="12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fontAlgn="ctr"/>
                      <a:r>
                        <a:rPr lang="en-US" altLang="zh-CN" sz="1200" b="0" i="0" u="none" strike="noStrike">
                          <a:solidFill>
                            <a:srgbClr val="0032C8"/>
                          </a:solidFill>
                          <a:effectLst/>
                          <a:latin typeface="宋体" panose="02010600030101010101" pitchFamily="2" charset="-122"/>
                          <a:ea typeface="宋体" panose="02010600030101010101" pitchFamily="2" charset="-122"/>
                        </a:rPr>
                        <a:t>&amp;</a:t>
                      </a:r>
                    </a:p>
                  </a:txBody>
                  <a:tcPr marL="7620" marR="7620" marT="7620" marB="0" anchor="ctr"/>
                </a:tc>
                <a:tc>
                  <a:txBody>
                    <a:bodyPr/>
                    <a:lstStyle/>
                    <a:p>
                      <a:pPr algn="ctr" fontAlgn="ctr"/>
                      <a:r>
                        <a:rPr lang="zh-CN" altLang="en-US" sz="1200" b="0" i="0" u="none" strike="noStrike">
                          <a:solidFill>
                            <a:srgbClr val="0032C8"/>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en-US" sz="1200" b="0" i="0" u="none" strike="noStrike">
                          <a:solidFill>
                            <a:srgbClr val="0032C8"/>
                          </a:solidFill>
                          <a:effectLst/>
                          <a:latin typeface="宋体" panose="02010600030101010101" pitchFamily="2" charset="-122"/>
                          <a:ea typeface="宋体" panose="02010600030101010101" pitchFamily="2" charset="-122"/>
                        </a:rPr>
                        <a:t>L</a:t>
                      </a:r>
                    </a:p>
                  </a:txBody>
                  <a:tcPr marL="7620" marR="7620" marT="7620" marB="0" anchor="ctr"/>
                </a:tc>
                <a:tc>
                  <a:txBody>
                    <a:bodyPr/>
                    <a:lstStyle/>
                    <a:p>
                      <a:pPr algn="ctr" fontAlgn="ctr"/>
                      <a:r>
                        <a:rPr lang="en-US" altLang="zh-CN" sz="1200" b="0" i="0" u="none" strike="noStrike">
                          <a:solidFill>
                            <a:srgbClr val="0032C8"/>
                          </a:solidFill>
                          <a:effectLst/>
                          <a:latin typeface="宋体" panose="02010600030101010101" pitchFamily="2" charset="-122"/>
                          <a:ea typeface="宋体" panose="02010600030101010101" pitchFamily="2" charset="-122"/>
                        </a:rPr>
                        <a:t>11</a:t>
                      </a:r>
                    </a:p>
                  </a:txBody>
                  <a:tcPr marL="7620" marR="7620" marT="7620" marB="0" anchor="ctr"/>
                </a:tc>
                <a:tc>
                  <a:txBody>
                    <a:bodyPr/>
                    <a:lstStyle/>
                    <a:p>
                      <a:pPr algn="ctr">
                        <a:lnSpc>
                          <a:spcPct val="100000"/>
                        </a:lnSpc>
                        <a:spcAft>
                          <a:spcPts val="0"/>
                        </a:spcAft>
                      </a:pPr>
                      <a:r>
                        <a:rPr lang="en-US" sz="1200" b="0" kern="100" dirty="0">
                          <a:effectLst/>
                          <a:latin typeface="宋体" panose="02010600030101010101" pitchFamily="2" charset="-122"/>
                          <a:ea typeface="宋体" panose="02010600030101010101" pitchFamily="2" charset="-122"/>
                          <a:cs typeface="Times New Roman" panose="02020603050405020304" pitchFamily="18" charset="0"/>
                        </a:rPr>
                        <a:t>10^9/L</a:t>
                      </a:r>
                      <a:endParaRPr lang="zh-CN" sz="1200" b="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284279033"/>
                  </a:ext>
                </a:extLst>
              </a:tr>
              <a:tr h="270000">
                <a:tc>
                  <a:txBody>
                    <a:bodyPr/>
                    <a:lstStyle/>
                    <a:p>
                      <a:pPr algn="ctr">
                        <a:lnSpc>
                          <a:spcPct val="100000"/>
                        </a:lnSpc>
                        <a:spcAft>
                          <a:spcPts val="0"/>
                        </a:spcAft>
                      </a:pPr>
                      <a:r>
                        <a:rPr lang="en-US" sz="1200" b="1" kern="1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MPV</a:t>
                      </a:r>
                      <a:endParaRPr lang="zh-CN" sz="12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9.8</a:t>
                      </a:r>
                    </a:p>
                  </a:txBody>
                  <a:tcPr marL="7620" marR="7620" marT="7620" marB="0" anchor="ctr"/>
                </a:tc>
                <a:tc>
                  <a:txBody>
                    <a:bodyPr/>
                    <a:lstStyle/>
                    <a:p>
                      <a:pPr algn="ctr">
                        <a:lnSpc>
                          <a:spcPct val="100000"/>
                        </a:lnSpc>
                        <a:spcAft>
                          <a:spcPts val="0"/>
                        </a:spcAft>
                      </a:pPr>
                      <a:r>
                        <a:rPr lang="en-US" sz="1200" b="0" kern="100" dirty="0" err="1">
                          <a:effectLst/>
                          <a:latin typeface="宋体" panose="02010600030101010101" pitchFamily="2" charset="-122"/>
                          <a:ea typeface="宋体" panose="02010600030101010101" pitchFamily="2" charset="-122"/>
                          <a:cs typeface="Times New Roman" panose="02020603050405020304" pitchFamily="18" charset="0"/>
                        </a:rPr>
                        <a:t>fL</a:t>
                      </a:r>
                      <a:endParaRPr lang="zh-CN" sz="1200" b="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851483315"/>
                  </a:ext>
                </a:extLst>
              </a:tr>
              <a:tr h="270000">
                <a:tc>
                  <a:txBody>
                    <a:bodyPr/>
                    <a:lstStyle/>
                    <a:p>
                      <a:pPr algn="ctr">
                        <a:lnSpc>
                          <a:spcPct val="100000"/>
                        </a:lnSpc>
                        <a:spcAft>
                          <a:spcPts val="0"/>
                        </a:spcAft>
                      </a:pPr>
                      <a:r>
                        <a:rPr lang="en-US" sz="1200" b="1" kern="1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PDW</a:t>
                      </a:r>
                      <a:endParaRPr lang="zh-CN" sz="12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14.6</a:t>
                      </a:r>
                    </a:p>
                  </a:txBody>
                  <a:tcPr marL="7620" marR="7620" marT="7620" marB="0" anchor="ctr"/>
                </a:tc>
                <a:tc>
                  <a:txBody>
                    <a:bodyPr/>
                    <a:lstStyle/>
                    <a:p>
                      <a:pPr algn="ctr">
                        <a:lnSpc>
                          <a:spcPct val="100000"/>
                        </a:lnSpc>
                        <a:spcAft>
                          <a:spcPts val="0"/>
                        </a:spcAft>
                      </a:pPr>
                      <a:r>
                        <a:rPr lang="en-US" sz="1200" b="0" kern="100" dirty="0">
                          <a:effectLst/>
                          <a:latin typeface="宋体" panose="02010600030101010101" pitchFamily="2" charset="-122"/>
                          <a:ea typeface="宋体" panose="02010600030101010101" pitchFamily="2" charset="-122"/>
                          <a:cs typeface="Times New Roman" panose="02020603050405020304" pitchFamily="18" charset="0"/>
                        </a:rPr>
                        <a:t> </a:t>
                      </a:r>
                      <a:endParaRPr lang="zh-CN" sz="1200" b="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819479569"/>
                  </a:ext>
                </a:extLst>
              </a:tr>
              <a:tr h="270000">
                <a:tc>
                  <a:txBody>
                    <a:bodyPr/>
                    <a:lstStyle/>
                    <a:p>
                      <a:pPr algn="ctr">
                        <a:lnSpc>
                          <a:spcPct val="100000"/>
                        </a:lnSpc>
                        <a:spcAft>
                          <a:spcPts val="0"/>
                        </a:spcAft>
                      </a:pPr>
                      <a:r>
                        <a:rPr lang="en-US" sz="1200" b="1" kern="1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PCT</a:t>
                      </a:r>
                      <a:endParaRPr lang="zh-CN" sz="12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fontAlgn="ctr"/>
                      <a:r>
                        <a:rPr lang="zh-CN" altLang="en-US" sz="1200" b="0" i="0" u="none" strike="noStrike">
                          <a:solidFill>
                            <a:srgbClr val="0032C8"/>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zh-CN" altLang="en-US" sz="1200" b="0" i="0" u="none" strike="noStrike">
                          <a:solidFill>
                            <a:srgbClr val="0032C8"/>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en-US" sz="1200" b="0" i="0" u="none" strike="noStrike">
                          <a:solidFill>
                            <a:srgbClr val="0032C8"/>
                          </a:solidFill>
                          <a:effectLst/>
                          <a:latin typeface="宋体" panose="02010600030101010101" pitchFamily="2" charset="-122"/>
                          <a:ea typeface="宋体" panose="02010600030101010101" pitchFamily="2" charset="-122"/>
                        </a:rPr>
                        <a:t>L</a:t>
                      </a:r>
                    </a:p>
                  </a:txBody>
                  <a:tcPr marL="7620" marR="7620" marT="7620" marB="0" anchor="ctr"/>
                </a:tc>
                <a:tc>
                  <a:txBody>
                    <a:bodyPr/>
                    <a:lstStyle/>
                    <a:p>
                      <a:pPr algn="ctr" fontAlgn="ctr"/>
                      <a:r>
                        <a:rPr lang="en-US" altLang="zh-CN" sz="1200" b="0" i="0" u="none" strike="noStrike">
                          <a:solidFill>
                            <a:srgbClr val="0032C8"/>
                          </a:solidFill>
                          <a:effectLst/>
                          <a:latin typeface="宋体" panose="02010600030101010101" pitchFamily="2" charset="-122"/>
                          <a:ea typeface="宋体" panose="02010600030101010101" pitchFamily="2" charset="-122"/>
                        </a:rPr>
                        <a:t>0.011</a:t>
                      </a:r>
                    </a:p>
                  </a:txBody>
                  <a:tcPr marL="7620" marR="7620" marT="7620" marB="0" anchor="ctr"/>
                </a:tc>
                <a:tc>
                  <a:txBody>
                    <a:bodyPr/>
                    <a:lstStyle/>
                    <a:p>
                      <a:pPr algn="ctr">
                        <a:lnSpc>
                          <a:spcPct val="100000"/>
                        </a:lnSpc>
                        <a:spcAft>
                          <a:spcPts val="0"/>
                        </a:spcAft>
                      </a:pPr>
                      <a:r>
                        <a:rPr lang="en-US" sz="1200" b="0" kern="100" dirty="0">
                          <a:effectLst/>
                          <a:latin typeface="宋体" panose="02010600030101010101" pitchFamily="2" charset="-122"/>
                          <a:ea typeface="宋体" panose="02010600030101010101" pitchFamily="2" charset="-122"/>
                          <a:cs typeface="Times New Roman" panose="02020603050405020304" pitchFamily="18" charset="0"/>
                        </a:rPr>
                        <a:t>%</a:t>
                      </a:r>
                      <a:endParaRPr lang="zh-CN" sz="1200" b="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4161305590"/>
                  </a:ext>
                </a:extLst>
              </a:tr>
              <a:tr h="270000">
                <a:tc>
                  <a:txBody>
                    <a:bodyPr/>
                    <a:lstStyle/>
                    <a:p>
                      <a:pPr algn="ctr">
                        <a:lnSpc>
                          <a:spcPct val="100000"/>
                        </a:lnSpc>
                        <a:spcAft>
                          <a:spcPts val="0"/>
                        </a:spcAft>
                      </a:pPr>
                      <a:r>
                        <a:rPr lang="en-US" sz="1200" b="1" kern="1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P-LCR</a:t>
                      </a:r>
                      <a:endParaRPr lang="zh-CN" sz="12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en-US" altLang="zh-CN" sz="1200" b="0" i="0" u="none" strike="noStrike" dirty="0">
                          <a:solidFill>
                            <a:srgbClr val="000000"/>
                          </a:solidFill>
                          <a:effectLst/>
                          <a:latin typeface="宋体" panose="02010600030101010101" pitchFamily="2" charset="-122"/>
                          <a:ea typeface="宋体" panose="02010600030101010101" pitchFamily="2" charset="-122"/>
                        </a:rPr>
                        <a:t>35.9</a:t>
                      </a:r>
                    </a:p>
                  </a:txBody>
                  <a:tcPr marL="7620" marR="7620" marT="7620" marB="0" anchor="ctr"/>
                </a:tc>
                <a:tc>
                  <a:txBody>
                    <a:bodyPr/>
                    <a:lstStyle/>
                    <a:p>
                      <a:pPr algn="ctr">
                        <a:lnSpc>
                          <a:spcPct val="100000"/>
                        </a:lnSpc>
                        <a:spcAft>
                          <a:spcPts val="0"/>
                        </a:spcAft>
                      </a:pPr>
                      <a:r>
                        <a:rPr lang="en-US" sz="1200" b="0" kern="100" dirty="0">
                          <a:effectLst/>
                          <a:latin typeface="宋体" panose="02010600030101010101" pitchFamily="2" charset="-122"/>
                          <a:ea typeface="宋体" panose="02010600030101010101" pitchFamily="2" charset="-122"/>
                          <a:cs typeface="Times New Roman" panose="02020603050405020304" pitchFamily="18" charset="0"/>
                        </a:rPr>
                        <a:t>%</a:t>
                      </a:r>
                      <a:endParaRPr lang="zh-CN" sz="1200" b="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475191012"/>
                  </a:ext>
                </a:extLst>
              </a:tr>
            </a:tbl>
          </a:graphicData>
        </a:graphic>
      </p:graphicFrame>
      <p:graphicFrame>
        <p:nvGraphicFramePr>
          <p:cNvPr id="80" name="表格 79">
            <a:extLst>
              <a:ext uri="{FF2B5EF4-FFF2-40B4-BE49-F238E27FC236}">
                <a16:creationId xmlns:a16="http://schemas.microsoft.com/office/drawing/2014/main" id="{1A5D25CD-443E-4965-AAB7-62AC5D541291}"/>
              </a:ext>
            </a:extLst>
          </p:cNvPr>
          <p:cNvGraphicFramePr>
            <a:graphicFrameLocks noGrp="1"/>
          </p:cNvGraphicFramePr>
          <p:nvPr>
            <p:extLst>
              <p:ext uri="{D42A27DB-BD31-4B8C-83A1-F6EECF244321}">
                <p14:modId xmlns:p14="http://schemas.microsoft.com/office/powerpoint/2010/main" val="1553847801"/>
              </p:ext>
            </p:extLst>
          </p:nvPr>
        </p:nvGraphicFramePr>
        <p:xfrm>
          <a:off x="2480606" y="3918297"/>
          <a:ext cx="2196000" cy="2412720"/>
        </p:xfrm>
        <a:graphic>
          <a:graphicData uri="http://schemas.openxmlformats.org/drawingml/2006/table">
            <a:tbl>
              <a:tblPr firstRow="1" bandRow="1">
                <a:tableStyleId>{85BE263C-DBD7-4A20-BB59-AAB30ACAA65A}</a:tableStyleId>
              </a:tblPr>
              <a:tblGrid>
                <a:gridCol w="648000">
                  <a:extLst>
                    <a:ext uri="{9D8B030D-6E8A-4147-A177-3AD203B41FA5}">
                      <a16:colId xmlns:a16="http://schemas.microsoft.com/office/drawing/2014/main" val="3307012459"/>
                    </a:ext>
                  </a:extLst>
                </a:gridCol>
                <a:gridCol w="108000">
                  <a:extLst>
                    <a:ext uri="{9D8B030D-6E8A-4147-A177-3AD203B41FA5}">
                      <a16:colId xmlns:a16="http://schemas.microsoft.com/office/drawing/2014/main" val="382367667"/>
                    </a:ext>
                  </a:extLst>
                </a:gridCol>
                <a:gridCol w="84304">
                  <a:extLst>
                    <a:ext uri="{9D8B030D-6E8A-4147-A177-3AD203B41FA5}">
                      <a16:colId xmlns:a16="http://schemas.microsoft.com/office/drawing/2014/main" val="1062729857"/>
                    </a:ext>
                  </a:extLst>
                </a:gridCol>
                <a:gridCol w="131696">
                  <a:extLst>
                    <a:ext uri="{9D8B030D-6E8A-4147-A177-3AD203B41FA5}">
                      <a16:colId xmlns:a16="http://schemas.microsoft.com/office/drawing/2014/main" val="2487707598"/>
                    </a:ext>
                  </a:extLst>
                </a:gridCol>
                <a:gridCol w="612000">
                  <a:extLst>
                    <a:ext uri="{9D8B030D-6E8A-4147-A177-3AD203B41FA5}">
                      <a16:colId xmlns:a16="http://schemas.microsoft.com/office/drawing/2014/main" val="2192719996"/>
                    </a:ext>
                  </a:extLst>
                </a:gridCol>
                <a:gridCol w="612000">
                  <a:extLst>
                    <a:ext uri="{9D8B030D-6E8A-4147-A177-3AD203B41FA5}">
                      <a16:colId xmlns:a16="http://schemas.microsoft.com/office/drawing/2014/main" val="2913355825"/>
                    </a:ext>
                  </a:extLst>
                </a:gridCol>
              </a:tblGrid>
              <a:tr h="252720">
                <a:tc>
                  <a:txBody>
                    <a:bodyPr/>
                    <a:lstStyle/>
                    <a:p>
                      <a:pPr algn="ctr">
                        <a:lnSpc>
                          <a:spcPct val="100000"/>
                        </a:lnSpc>
                      </a:pPr>
                      <a:r>
                        <a:rPr lang="zh-CN" altLang="en-US" sz="1100" dirty="0">
                          <a:latin typeface="+mn-ea"/>
                          <a:ea typeface="+mn-ea"/>
                        </a:rPr>
                        <a:t>项目</a:t>
                      </a:r>
                    </a:p>
                  </a:txBody>
                  <a:tcPr marL="0" marR="0" marT="0" marB="0" anchor="ctr">
                    <a:solidFill>
                      <a:schemeClr val="accent6">
                        <a:lumMod val="75000"/>
                      </a:schemeClr>
                    </a:solidFill>
                  </a:tcPr>
                </a:tc>
                <a:tc gridSpan="3">
                  <a:txBody>
                    <a:bodyPr/>
                    <a:lstStyle/>
                    <a:p>
                      <a:pPr algn="ctr">
                        <a:lnSpc>
                          <a:spcPct val="100000"/>
                        </a:lnSpc>
                      </a:pPr>
                      <a:r>
                        <a:rPr lang="zh-CN" altLang="en-US" sz="1100" dirty="0">
                          <a:latin typeface="+mn-ea"/>
                          <a:ea typeface="+mn-ea"/>
                        </a:rPr>
                        <a:t>结果</a:t>
                      </a:r>
                    </a:p>
                  </a:txBody>
                  <a:tcPr marL="0" marR="0" marT="0" marB="0" anchor="ctr">
                    <a:solidFill>
                      <a:schemeClr val="accent6">
                        <a:lumMod val="75000"/>
                      </a:schemeClr>
                    </a:solidFill>
                  </a:tcPr>
                </a:tc>
                <a:tc hMerge="1">
                  <a:txBody>
                    <a:bodyPr/>
                    <a:lstStyle/>
                    <a:p>
                      <a:endParaRPr lang="zh-CN" altLang="en-US" sz="1100" dirty="0">
                        <a:latin typeface="宋体" panose="02010600030101010101" pitchFamily="2" charset="-122"/>
                        <a:ea typeface="宋体" panose="02010600030101010101" pitchFamily="2" charset="-122"/>
                      </a:endParaRPr>
                    </a:p>
                  </a:txBody>
                  <a:tcPr/>
                </a:tc>
                <a:tc hMerge="1">
                  <a:txBody>
                    <a:bodyPr/>
                    <a:lstStyle/>
                    <a:p>
                      <a:endParaRPr lang="zh-CN" altLang="en-US" sz="1100" dirty="0">
                        <a:latin typeface="宋体" panose="02010600030101010101" pitchFamily="2" charset="-122"/>
                        <a:ea typeface="宋体" panose="02010600030101010101" pitchFamily="2" charset="-122"/>
                      </a:endParaRPr>
                    </a:p>
                  </a:txBody>
                  <a:tcPr/>
                </a:tc>
                <a:tc>
                  <a:txBody>
                    <a:bodyPr/>
                    <a:lstStyle/>
                    <a:p>
                      <a:pPr algn="ctr">
                        <a:lnSpc>
                          <a:spcPct val="100000"/>
                        </a:lnSpc>
                      </a:pPr>
                      <a:r>
                        <a:rPr lang="zh-CN" altLang="en-US" sz="1100" dirty="0">
                          <a:latin typeface="+mn-ea"/>
                          <a:ea typeface="+mn-ea"/>
                        </a:rPr>
                        <a:t>结果</a:t>
                      </a:r>
                    </a:p>
                  </a:txBody>
                  <a:tcPr marL="0" marR="0" marT="0" marB="0" anchor="ctr">
                    <a:solidFill>
                      <a:schemeClr val="accent6">
                        <a:lumMod val="75000"/>
                      </a:schemeClr>
                    </a:solidFill>
                  </a:tcPr>
                </a:tc>
                <a:tc>
                  <a:txBody>
                    <a:bodyPr/>
                    <a:lstStyle/>
                    <a:p>
                      <a:pPr algn="ctr">
                        <a:lnSpc>
                          <a:spcPct val="100000"/>
                        </a:lnSpc>
                      </a:pPr>
                      <a:r>
                        <a:rPr lang="zh-CN" altLang="en-US" sz="1100" dirty="0">
                          <a:latin typeface="+mn-ea"/>
                          <a:ea typeface="+mn-ea"/>
                        </a:rPr>
                        <a:t>单位</a:t>
                      </a:r>
                    </a:p>
                  </a:txBody>
                  <a:tcPr marL="0" marR="0" marT="0" marB="0" anchor="ctr">
                    <a:solidFill>
                      <a:schemeClr val="accent6">
                        <a:lumMod val="75000"/>
                      </a:schemeClr>
                    </a:solidFill>
                  </a:tcPr>
                </a:tc>
                <a:extLst>
                  <a:ext uri="{0D108BD9-81ED-4DB2-BD59-A6C34878D82A}">
                    <a16:rowId xmlns:a16="http://schemas.microsoft.com/office/drawing/2014/main" val="2848876966"/>
                  </a:ext>
                </a:extLst>
              </a:tr>
              <a:tr h="270000">
                <a:tc>
                  <a:txBody>
                    <a:bodyPr/>
                    <a:lstStyle/>
                    <a:p>
                      <a:pPr algn="ctr">
                        <a:lnSpc>
                          <a:spcPct val="100000"/>
                        </a:lnSpc>
                        <a:spcAft>
                          <a:spcPts val="0"/>
                        </a:spcAft>
                      </a:pPr>
                      <a:r>
                        <a:rPr lang="en-US" sz="1200" b="1" kern="1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RET#</a:t>
                      </a:r>
                      <a:endParaRPr lang="zh-CN" sz="12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fontAlgn="ctr"/>
                      <a:r>
                        <a:rPr lang="zh-CN" altLang="en-US" sz="1200" b="0" i="0" u="none" strike="noStrike">
                          <a:solidFill>
                            <a:srgbClr val="C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zh-CN" altLang="en-US" sz="1200" b="0" i="0" u="none" strike="noStrike">
                          <a:solidFill>
                            <a:srgbClr val="C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en-US" sz="1200" b="0" i="0" u="none" strike="noStrike">
                          <a:solidFill>
                            <a:srgbClr val="C00000"/>
                          </a:solidFill>
                          <a:effectLst/>
                          <a:latin typeface="宋体" panose="02010600030101010101" pitchFamily="2" charset="-122"/>
                          <a:ea typeface="宋体" panose="02010600030101010101" pitchFamily="2" charset="-122"/>
                        </a:rPr>
                        <a:t>H</a:t>
                      </a:r>
                    </a:p>
                  </a:txBody>
                  <a:tcPr marL="7620" marR="7620" marT="7620" marB="0" anchor="ctr"/>
                </a:tc>
                <a:tc>
                  <a:txBody>
                    <a:bodyPr/>
                    <a:lstStyle/>
                    <a:p>
                      <a:pPr algn="ctr" fontAlgn="ctr"/>
                      <a:r>
                        <a:rPr lang="en-US" altLang="zh-CN" sz="1200" b="0" i="0" u="none" strike="noStrike" dirty="0">
                          <a:solidFill>
                            <a:srgbClr val="C00000"/>
                          </a:solidFill>
                          <a:effectLst/>
                          <a:latin typeface="宋体" panose="02010600030101010101" pitchFamily="2" charset="-122"/>
                          <a:ea typeface="宋体" panose="02010600030101010101" pitchFamily="2" charset="-122"/>
                        </a:rPr>
                        <a:t>0.2011</a:t>
                      </a:r>
                    </a:p>
                  </a:txBody>
                  <a:tcPr marL="7620" marR="7620" marT="7620" marB="0" anchor="ctr"/>
                </a:tc>
                <a:tc>
                  <a:txBody>
                    <a:bodyPr/>
                    <a:lstStyle/>
                    <a:p>
                      <a:pPr algn="ctr">
                        <a:lnSpc>
                          <a:spcPct val="1000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10^12/L</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284279033"/>
                  </a:ext>
                </a:extLst>
              </a:tr>
              <a:tr h="270000">
                <a:tc>
                  <a:txBody>
                    <a:bodyPr/>
                    <a:lstStyle/>
                    <a:p>
                      <a:pPr algn="ctr">
                        <a:lnSpc>
                          <a:spcPct val="100000"/>
                        </a:lnSpc>
                        <a:spcAft>
                          <a:spcPts val="0"/>
                        </a:spcAft>
                      </a:pPr>
                      <a:r>
                        <a:rPr lang="en-US" sz="1200" b="1" kern="1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RET%</a:t>
                      </a:r>
                      <a:endParaRPr lang="zh-CN" sz="12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fontAlgn="ctr"/>
                      <a:r>
                        <a:rPr lang="zh-CN" altLang="en-US" sz="1200" b="0" i="0" u="none" strike="noStrike">
                          <a:solidFill>
                            <a:srgbClr val="C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zh-CN" altLang="en-US" sz="1200" b="0" i="0" u="none" strike="noStrike">
                          <a:solidFill>
                            <a:srgbClr val="C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en-US" sz="1200" b="0" i="0" u="none" strike="noStrike">
                          <a:solidFill>
                            <a:srgbClr val="C00000"/>
                          </a:solidFill>
                          <a:effectLst/>
                          <a:latin typeface="宋体" panose="02010600030101010101" pitchFamily="2" charset="-122"/>
                          <a:ea typeface="宋体" panose="02010600030101010101" pitchFamily="2" charset="-122"/>
                        </a:rPr>
                        <a:t>H</a:t>
                      </a:r>
                    </a:p>
                  </a:txBody>
                  <a:tcPr marL="7620" marR="7620" marT="7620" marB="0" anchor="ctr"/>
                </a:tc>
                <a:tc>
                  <a:txBody>
                    <a:bodyPr/>
                    <a:lstStyle/>
                    <a:p>
                      <a:pPr algn="ctr" fontAlgn="ctr"/>
                      <a:r>
                        <a:rPr lang="en-US" altLang="zh-CN" sz="1200" b="0" i="0" u="none" strike="noStrike">
                          <a:solidFill>
                            <a:srgbClr val="C00000"/>
                          </a:solidFill>
                          <a:effectLst/>
                          <a:latin typeface="宋体" panose="02010600030101010101" pitchFamily="2" charset="-122"/>
                          <a:ea typeface="宋体" panose="02010600030101010101" pitchFamily="2" charset="-122"/>
                        </a:rPr>
                        <a:t>10.96</a:t>
                      </a:r>
                    </a:p>
                  </a:txBody>
                  <a:tcPr marL="7620" marR="7620" marT="7620" marB="0" anchor="ctr"/>
                </a:tc>
                <a:tc>
                  <a:txBody>
                    <a:bodyPr/>
                    <a:lstStyle/>
                    <a:p>
                      <a:pPr algn="ctr">
                        <a:lnSpc>
                          <a:spcPct val="1000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851483315"/>
                  </a:ext>
                </a:extLst>
              </a:tr>
              <a:tr h="270000">
                <a:tc>
                  <a:txBody>
                    <a:bodyPr/>
                    <a:lstStyle/>
                    <a:p>
                      <a:pPr algn="ctr">
                        <a:lnSpc>
                          <a:spcPct val="100000"/>
                        </a:lnSpc>
                        <a:spcAft>
                          <a:spcPts val="0"/>
                        </a:spcAft>
                      </a:pPr>
                      <a:r>
                        <a:rPr lang="en-US" sz="1200" b="1" kern="1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IRF</a:t>
                      </a:r>
                      <a:endParaRPr lang="zh-CN" sz="12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zh-CN" altLang="en-US" sz="1200" b="0" i="0" u="none" strike="noStrike">
                          <a:solidFill>
                            <a:srgbClr val="0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en-US" altLang="zh-CN" sz="1200" b="0" i="0" u="none" strike="noStrike">
                          <a:solidFill>
                            <a:srgbClr val="000000"/>
                          </a:solidFill>
                          <a:effectLst/>
                          <a:latin typeface="宋体" panose="02010600030101010101" pitchFamily="2" charset="-122"/>
                          <a:ea typeface="宋体" panose="02010600030101010101" pitchFamily="2" charset="-122"/>
                        </a:rPr>
                        <a:t>46.6</a:t>
                      </a:r>
                    </a:p>
                  </a:txBody>
                  <a:tcPr marL="7620" marR="7620" marT="7620" marB="0" anchor="ctr"/>
                </a:tc>
                <a:tc>
                  <a:txBody>
                    <a:bodyPr/>
                    <a:lstStyle/>
                    <a:p>
                      <a:pPr algn="ctr">
                        <a:lnSpc>
                          <a:spcPct val="1000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819479569"/>
                  </a:ext>
                </a:extLst>
              </a:tr>
              <a:tr h="270000">
                <a:tc>
                  <a:txBody>
                    <a:bodyPr/>
                    <a:lstStyle/>
                    <a:p>
                      <a:pPr algn="ctr">
                        <a:lnSpc>
                          <a:spcPct val="100000"/>
                        </a:lnSpc>
                        <a:spcAft>
                          <a:spcPts val="0"/>
                        </a:spcAft>
                      </a:pPr>
                      <a:r>
                        <a:rPr lang="en-US" sz="1200" b="1" kern="1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LFR</a:t>
                      </a:r>
                      <a:endParaRPr lang="zh-CN" sz="12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fontAlgn="ctr"/>
                      <a:r>
                        <a:rPr lang="zh-CN" altLang="en-US" sz="1200" b="0" i="0" u="none" strike="noStrike">
                          <a:solidFill>
                            <a:srgbClr val="0032C8"/>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zh-CN" altLang="en-US" sz="1200" b="0" i="0" u="none" strike="noStrike">
                          <a:solidFill>
                            <a:srgbClr val="0032C8"/>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en-US" sz="1200" b="0" i="0" u="none" strike="noStrike">
                          <a:solidFill>
                            <a:srgbClr val="0032C8"/>
                          </a:solidFill>
                          <a:effectLst/>
                          <a:latin typeface="宋体" panose="02010600030101010101" pitchFamily="2" charset="-122"/>
                          <a:ea typeface="宋体" panose="02010600030101010101" pitchFamily="2" charset="-122"/>
                        </a:rPr>
                        <a:t>L</a:t>
                      </a:r>
                    </a:p>
                  </a:txBody>
                  <a:tcPr marL="7620" marR="7620" marT="7620" marB="0" anchor="ctr"/>
                </a:tc>
                <a:tc>
                  <a:txBody>
                    <a:bodyPr/>
                    <a:lstStyle/>
                    <a:p>
                      <a:pPr algn="ctr" fontAlgn="ctr"/>
                      <a:r>
                        <a:rPr lang="en-US" altLang="zh-CN" sz="1200" b="0" i="0" u="none" strike="noStrike">
                          <a:solidFill>
                            <a:srgbClr val="0032C8"/>
                          </a:solidFill>
                          <a:effectLst/>
                          <a:latin typeface="宋体" panose="02010600030101010101" pitchFamily="2" charset="-122"/>
                          <a:ea typeface="宋体" panose="02010600030101010101" pitchFamily="2" charset="-122"/>
                        </a:rPr>
                        <a:t>53.4</a:t>
                      </a:r>
                    </a:p>
                  </a:txBody>
                  <a:tcPr marL="7620" marR="7620" marT="7620" marB="0" anchor="ctr"/>
                </a:tc>
                <a:tc>
                  <a:txBody>
                    <a:bodyPr/>
                    <a:lstStyle/>
                    <a:p>
                      <a:pPr algn="ctr">
                        <a:lnSpc>
                          <a:spcPct val="1000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4161305590"/>
                  </a:ext>
                </a:extLst>
              </a:tr>
              <a:tr h="270000">
                <a:tc>
                  <a:txBody>
                    <a:bodyPr/>
                    <a:lstStyle/>
                    <a:p>
                      <a:pPr algn="ctr">
                        <a:lnSpc>
                          <a:spcPct val="100000"/>
                        </a:lnSpc>
                        <a:spcAft>
                          <a:spcPts val="0"/>
                        </a:spcAft>
                      </a:pPr>
                      <a:r>
                        <a:rPr lang="en-US" sz="1200" b="1" kern="1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MFR</a:t>
                      </a:r>
                      <a:endParaRPr lang="zh-CN" sz="12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fontAlgn="ctr"/>
                      <a:r>
                        <a:rPr lang="zh-CN" altLang="en-US" sz="1200" b="0" i="0" u="none" strike="noStrike">
                          <a:solidFill>
                            <a:srgbClr val="C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zh-CN" altLang="en-US" sz="1200" b="0" i="0" u="none" strike="noStrike">
                          <a:solidFill>
                            <a:srgbClr val="C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en-US" sz="1200" b="0" i="0" u="none" strike="noStrike">
                          <a:solidFill>
                            <a:srgbClr val="C00000"/>
                          </a:solidFill>
                          <a:effectLst/>
                          <a:latin typeface="宋体" panose="02010600030101010101" pitchFamily="2" charset="-122"/>
                          <a:ea typeface="宋体" panose="02010600030101010101" pitchFamily="2" charset="-122"/>
                        </a:rPr>
                        <a:t>H</a:t>
                      </a:r>
                    </a:p>
                  </a:txBody>
                  <a:tcPr marL="7620" marR="7620" marT="7620" marB="0" anchor="ctr"/>
                </a:tc>
                <a:tc>
                  <a:txBody>
                    <a:bodyPr/>
                    <a:lstStyle/>
                    <a:p>
                      <a:pPr algn="ctr" fontAlgn="ctr"/>
                      <a:r>
                        <a:rPr lang="en-US" altLang="zh-CN" sz="1200" b="0" i="0" u="none" strike="noStrike">
                          <a:solidFill>
                            <a:srgbClr val="C00000"/>
                          </a:solidFill>
                          <a:effectLst/>
                          <a:latin typeface="宋体" panose="02010600030101010101" pitchFamily="2" charset="-122"/>
                          <a:ea typeface="宋体" panose="02010600030101010101" pitchFamily="2" charset="-122"/>
                        </a:rPr>
                        <a:t>19.9</a:t>
                      </a:r>
                    </a:p>
                  </a:txBody>
                  <a:tcPr marL="7620" marR="7620" marT="7620" marB="0" anchor="ctr"/>
                </a:tc>
                <a:tc>
                  <a:txBody>
                    <a:bodyPr/>
                    <a:lstStyle/>
                    <a:p>
                      <a:pPr algn="ctr">
                        <a:lnSpc>
                          <a:spcPct val="1000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475191012"/>
                  </a:ext>
                </a:extLst>
              </a:tr>
              <a:tr h="270000">
                <a:tc>
                  <a:txBody>
                    <a:bodyPr/>
                    <a:lstStyle/>
                    <a:p>
                      <a:pPr algn="ctr">
                        <a:lnSpc>
                          <a:spcPct val="100000"/>
                        </a:lnSpc>
                        <a:spcAft>
                          <a:spcPts val="0"/>
                        </a:spcAft>
                      </a:pPr>
                      <a:r>
                        <a:rPr lang="en-US" sz="1200" b="1" kern="1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HFR</a:t>
                      </a:r>
                      <a:endParaRPr lang="zh-CN" sz="12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fontAlgn="ctr"/>
                      <a:r>
                        <a:rPr lang="zh-CN" altLang="en-US" sz="1200" b="0" i="0" u="none" strike="noStrike">
                          <a:solidFill>
                            <a:srgbClr val="C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zh-CN" altLang="en-US" sz="1200" b="0" i="0" u="none" strike="noStrike">
                          <a:solidFill>
                            <a:srgbClr val="C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en-US" sz="1200" b="0" i="0" u="none" strike="noStrike">
                          <a:solidFill>
                            <a:srgbClr val="C00000"/>
                          </a:solidFill>
                          <a:effectLst/>
                          <a:latin typeface="宋体" panose="02010600030101010101" pitchFamily="2" charset="-122"/>
                          <a:ea typeface="宋体" panose="02010600030101010101" pitchFamily="2" charset="-122"/>
                        </a:rPr>
                        <a:t>H</a:t>
                      </a:r>
                    </a:p>
                  </a:txBody>
                  <a:tcPr marL="7620" marR="7620" marT="7620" marB="0" anchor="ctr"/>
                </a:tc>
                <a:tc>
                  <a:txBody>
                    <a:bodyPr/>
                    <a:lstStyle/>
                    <a:p>
                      <a:pPr algn="ctr" fontAlgn="ctr"/>
                      <a:r>
                        <a:rPr lang="en-US" altLang="zh-CN" sz="1200" b="0" i="0" u="none" strike="noStrike">
                          <a:solidFill>
                            <a:srgbClr val="C00000"/>
                          </a:solidFill>
                          <a:effectLst/>
                          <a:latin typeface="宋体" panose="02010600030101010101" pitchFamily="2" charset="-122"/>
                          <a:ea typeface="宋体" panose="02010600030101010101" pitchFamily="2" charset="-122"/>
                        </a:rPr>
                        <a:t>26.7</a:t>
                      </a:r>
                    </a:p>
                  </a:txBody>
                  <a:tcPr marL="7620" marR="7620" marT="7620" marB="0" anchor="ctr"/>
                </a:tc>
                <a:tc>
                  <a:txBody>
                    <a:bodyPr/>
                    <a:lstStyle/>
                    <a:p>
                      <a:pPr algn="ctr">
                        <a:lnSpc>
                          <a:spcPct val="1000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63512407"/>
                  </a:ext>
                </a:extLst>
              </a:tr>
              <a:tr h="270000">
                <a:tc>
                  <a:txBody>
                    <a:bodyPr/>
                    <a:lstStyle/>
                    <a:p>
                      <a:pPr algn="ctr">
                        <a:lnSpc>
                          <a:spcPct val="100000"/>
                        </a:lnSpc>
                        <a:spcAft>
                          <a:spcPts val="0"/>
                        </a:spcAft>
                      </a:pPr>
                      <a:r>
                        <a:rPr lang="en-US" sz="1200" b="1" kern="1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NRBC#</a:t>
                      </a:r>
                      <a:endParaRPr lang="zh-CN" sz="12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fontAlgn="ctr"/>
                      <a:r>
                        <a:rPr lang="zh-CN" altLang="en-US" sz="1200" b="0" i="0" u="none" strike="noStrike">
                          <a:solidFill>
                            <a:srgbClr val="C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zh-CN" altLang="en-US" sz="1200" b="0" i="0" u="none" strike="noStrike">
                          <a:solidFill>
                            <a:srgbClr val="C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en-US" sz="1200" b="0" i="0" u="none" strike="noStrike">
                          <a:solidFill>
                            <a:srgbClr val="C00000"/>
                          </a:solidFill>
                          <a:effectLst/>
                          <a:latin typeface="宋体" panose="02010600030101010101" pitchFamily="2" charset="-122"/>
                          <a:ea typeface="宋体" panose="02010600030101010101" pitchFamily="2" charset="-122"/>
                        </a:rPr>
                        <a:t>H</a:t>
                      </a:r>
                    </a:p>
                  </a:txBody>
                  <a:tcPr marL="7620" marR="7620" marT="7620" marB="0" anchor="ctr"/>
                </a:tc>
                <a:tc>
                  <a:txBody>
                    <a:bodyPr/>
                    <a:lstStyle/>
                    <a:p>
                      <a:pPr algn="ctr" fontAlgn="ctr"/>
                      <a:r>
                        <a:rPr lang="en-US" altLang="zh-CN" sz="1200" b="0" i="0" u="none" strike="noStrike">
                          <a:solidFill>
                            <a:srgbClr val="C00000"/>
                          </a:solidFill>
                          <a:effectLst/>
                          <a:latin typeface="宋体" panose="02010600030101010101" pitchFamily="2" charset="-122"/>
                          <a:ea typeface="宋体" panose="02010600030101010101" pitchFamily="2" charset="-122"/>
                        </a:rPr>
                        <a:t>2.241</a:t>
                      </a:r>
                    </a:p>
                  </a:txBody>
                  <a:tcPr marL="7620" marR="7620" marT="7620" marB="0" anchor="ctr"/>
                </a:tc>
                <a:tc>
                  <a:txBody>
                    <a:bodyPr/>
                    <a:lstStyle/>
                    <a:p>
                      <a:pPr algn="ctr">
                        <a:lnSpc>
                          <a:spcPct val="1000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10^9/L</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812450927"/>
                  </a:ext>
                </a:extLst>
              </a:tr>
              <a:tr h="270000">
                <a:tc>
                  <a:txBody>
                    <a:bodyPr/>
                    <a:lstStyle/>
                    <a:p>
                      <a:pPr algn="ctr">
                        <a:lnSpc>
                          <a:spcPct val="100000"/>
                        </a:lnSpc>
                        <a:spcAft>
                          <a:spcPts val="0"/>
                        </a:spcAft>
                      </a:pPr>
                      <a:r>
                        <a:rPr lang="en-US" sz="1200" b="1" kern="1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NRBC%</a:t>
                      </a:r>
                      <a:endParaRPr lang="zh-CN" sz="12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fontAlgn="ctr"/>
                      <a:r>
                        <a:rPr lang="zh-CN" altLang="en-US" sz="1200" b="0" i="0" u="none" strike="noStrike">
                          <a:solidFill>
                            <a:srgbClr val="C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zh-CN" altLang="en-US" sz="1200" b="0" i="0" u="none" strike="noStrike">
                          <a:solidFill>
                            <a:srgbClr val="C00000"/>
                          </a:solidFill>
                          <a:effectLst/>
                          <a:latin typeface="宋体" panose="02010600030101010101" pitchFamily="2" charset="-122"/>
                          <a:ea typeface="宋体" panose="02010600030101010101" pitchFamily="2" charset="-122"/>
                        </a:rPr>
                        <a:t>　</a:t>
                      </a:r>
                    </a:p>
                  </a:txBody>
                  <a:tcPr marL="7620" marR="7620" marT="7620" marB="0" anchor="ctr"/>
                </a:tc>
                <a:tc>
                  <a:txBody>
                    <a:bodyPr/>
                    <a:lstStyle/>
                    <a:p>
                      <a:pPr algn="ctr" fontAlgn="ctr"/>
                      <a:r>
                        <a:rPr lang="en-US" sz="1200" b="0" i="0" u="none" strike="noStrike">
                          <a:solidFill>
                            <a:srgbClr val="C00000"/>
                          </a:solidFill>
                          <a:effectLst/>
                          <a:latin typeface="宋体" panose="02010600030101010101" pitchFamily="2" charset="-122"/>
                          <a:ea typeface="宋体" panose="02010600030101010101" pitchFamily="2" charset="-122"/>
                        </a:rPr>
                        <a:t>H</a:t>
                      </a:r>
                    </a:p>
                  </a:txBody>
                  <a:tcPr marL="7620" marR="7620" marT="7620" marB="0" anchor="ctr"/>
                </a:tc>
                <a:tc>
                  <a:txBody>
                    <a:bodyPr/>
                    <a:lstStyle/>
                    <a:p>
                      <a:pPr algn="ctr" fontAlgn="ctr"/>
                      <a:r>
                        <a:rPr lang="en-US" altLang="zh-CN" sz="1200" b="0" i="0" u="none" strike="noStrike" dirty="0">
                          <a:solidFill>
                            <a:srgbClr val="C00000"/>
                          </a:solidFill>
                          <a:effectLst/>
                          <a:latin typeface="宋体" panose="02010600030101010101" pitchFamily="2" charset="-122"/>
                          <a:ea typeface="宋体" panose="02010600030101010101" pitchFamily="2" charset="-122"/>
                        </a:rPr>
                        <a:t>22.2</a:t>
                      </a:r>
                    </a:p>
                  </a:txBody>
                  <a:tcPr marL="7620" marR="7620" marT="7620" marB="0" anchor="ctr"/>
                </a:tc>
                <a:tc>
                  <a:txBody>
                    <a:bodyPr/>
                    <a:lstStyle/>
                    <a:p>
                      <a:pPr algn="ctr">
                        <a:lnSpc>
                          <a:spcPct val="1000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/100WBC</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354512129"/>
                  </a:ext>
                </a:extLst>
              </a:tr>
            </a:tbl>
          </a:graphicData>
        </a:graphic>
      </p:graphicFrame>
    </p:spTree>
    <p:extLst>
      <p:ext uri="{BB962C8B-B14F-4D97-AF65-F5344CB8AC3E}">
        <p14:creationId xmlns:p14="http://schemas.microsoft.com/office/powerpoint/2010/main" val="119015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958A04A1-1070-490F-AA0E-CFFA4956562F}"/>
              </a:ext>
            </a:extLst>
          </p:cNvPr>
          <p:cNvSpPr/>
          <p:nvPr/>
        </p:nvSpPr>
        <p:spPr>
          <a:xfrm>
            <a:off x="432150" y="753849"/>
            <a:ext cx="11759850" cy="5958100"/>
          </a:xfrm>
          <a:prstGeom prst="rect">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3">
            <a:extLst>
              <a:ext uri="{FF2B5EF4-FFF2-40B4-BE49-F238E27FC236}">
                <a16:creationId xmlns:a16="http://schemas.microsoft.com/office/drawing/2014/main" id="{6248013C-5965-4945-8643-11321A903A14}"/>
              </a:ext>
            </a:extLst>
          </p:cNvPr>
          <p:cNvSpPr>
            <a:spLocks noGrp="1"/>
          </p:cNvSpPr>
          <p:nvPr>
            <p:ph type="title"/>
          </p:nvPr>
        </p:nvSpPr>
        <p:spPr>
          <a:xfrm>
            <a:off x="1149350" y="146051"/>
            <a:ext cx="8137525" cy="402431"/>
          </a:xfrm>
          <a:prstGeom prst="rect">
            <a:avLst/>
          </a:prstGeom>
        </p:spPr>
        <p:txBody>
          <a:bodyPr/>
          <a:lstStyle/>
          <a:p>
            <a:r>
              <a:rPr lang="zh-CN" altLang="en-US" b="1" dirty="0">
                <a:solidFill>
                  <a:schemeClr val="tx1"/>
                </a:solidFill>
                <a:latin typeface="微软雅黑" panose="020B0503020204020204" pitchFamily="34" charset="-122"/>
                <a:ea typeface="微软雅黑" panose="020B0503020204020204" pitchFamily="34" charset="-122"/>
              </a:rPr>
              <a:t>外周血形态学检查</a:t>
            </a:r>
            <a:endParaRPr lang="zh-CN" altLang="en-US" b="1" dirty="0">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8A04C7C6-A09C-42F9-8227-5BA2C4005887}"/>
              </a:ext>
            </a:extLst>
          </p:cNvPr>
          <p:cNvSpPr txBox="1"/>
          <p:nvPr/>
        </p:nvSpPr>
        <p:spPr>
          <a:xfrm>
            <a:off x="3452529" y="4770791"/>
            <a:ext cx="8739471" cy="1169551"/>
          </a:xfrm>
          <a:prstGeom prst="rect">
            <a:avLst/>
          </a:prstGeom>
          <a:noFill/>
          <a:ln>
            <a:solidFill>
              <a:srgbClr val="C00000"/>
            </a:solidFill>
          </a:ln>
        </p:spPr>
        <p:txBody>
          <a:bodyPr wrap="square" rtlCol="0">
            <a:spAutoFit/>
          </a:bodyPr>
          <a:lstStyle/>
          <a:p>
            <a:pPr>
              <a:buClr>
                <a:srgbClr val="C00000"/>
              </a:buClr>
              <a:buSzPct val="70000"/>
            </a:pPr>
            <a:r>
              <a:rPr lang="zh-CN" altLang="en-US" sz="1400" b="1" dirty="0">
                <a:latin typeface="微软雅黑" panose="020B0503020204020204" pitchFamily="34" charset="-122"/>
                <a:ea typeface="微软雅黑" panose="020B0503020204020204" pitchFamily="34" charset="-122"/>
              </a:rPr>
              <a:t>描述性报告：</a:t>
            </a:r>
            <a:endParaRPr lang="en-US" altLang="zh-CN" sz="1400" b="1" dirty="0">
              <a:latin typeface="微软雅黑" panose="020B0503020204020204" pitchFamily="34" charset="-122"/>
              <a:ea typeface="微软雅黑" panose="020B0503020204020204" pitchFamily="34" charset="-122"/>
            </a:endParaRPr>
          </a:p>
          <a:p>
            <a:pPr>
              <a:buClr>
                <a:srgbClr val="C00000"/>
              </a:buClr>
              <a:buSzPct val="70000"/>
            </a:pPr>
            <a:endParaRPr lang="en-US" altLang="zh-CN" sz="1400" b="1" dirty="0">
              <a:latin typeface="微软雅黑" panose="020B0503020204020204" pitchFamily="34" charset="-122"/>
              <a:ea typeface="微软雅黑" panose="020B0503020204020204" pitchFamily="34" charset="-122"/>
            </a:endParaRPr>
          </a:p>
          <a:p>
            <a:pPr marL="285750" indent="-285750">
              <a:buClr>
                <a:srgbClr val="C0504D"/>
              </a:buClr>
              <a:buFont typeface="Wingdings" panose="05000000000000000000" pitchFamily="2" charset="2"/>
              <a:buChar char="l"/>
            </a:pP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粒细胞见核左移现象，可见有核红细胞，白细胞计数已予纠正；见</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9%</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裂片红细胞。</a:t>
            </a:r>
          </a:p>
          <a:p>
            <a:pPr marL="285750" indent="-285750">
              <a:buClr>
                <a:srgbClr val="C0504D"/>
              </a:buClr>
              <a:buFont typeface="Wingdings" panose="05000000000000000000" pitchFamily="2" charset="2"/>
              <a:buChar char="l"/>
            </a:pP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请结合临床注意血栓性微血管病可能。</a:t>
            </a:r>
          </a:p>
          <a:p>
            <a:pPr marL="285750" indent="-285750">
              <a:buClr>
                <a:srgbClr val="C0504D"/>
              </a:buClr>
              <a:buFont typeface="Wingdings" panose="05000000000000000000" pitchFamily="2" charset="2"/>
              <a:buChar char="l"/>
            </a:pP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建议完善出凝血相关检查及</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ADAMTS13</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活性检查。</a:t>
            </a:r>
          </a:p>
        </p:txBody>
      </p:sp>
      <p:graphicFrame>
        <p:nvGraphicFramePr>
          <p:cNvPr id="3" name="表格 2">
            <a:extLst>
              <a:ext uri="{FF2B5EF4-FFF2-40B4-BE49-F238E27FC236}">
                <a16:creationId xmlns:a16="http://schemas.microsoft.com/office/drawing/2014/main" id="{5E8341C8-C2CA-4DC9-8DDA-B77CA73DBD51}"/>
              </a:ext>
            </a:extLst>
          </p:cNvPr>
          <p:cNvGraphicFramePr>
            <a:graphicFrameLocks noGrp="1"/>
          </p:cNvGraphicFramePr>
          <p:nvPr>
            <p:extLst>
              <p:ext uri="{D42A27DB-BD31-4B8C-83A1-F6EECF244321}">
                <p14:modId xmlns:p14="http://schemas.microsoft.com/office/powerpoint/2010/main" val="2713212265"/>
              </p:ext>
            </p:extLst>
          </p:nvPr>
        </p:nvGraphicFramePr>
        <p:xfrm>
          <a:off x="432150" y="756342"/>
          <a:ext cx="2835983" cy="5184000"/>
        </p:xfrm>
        <a:graphic>
          <a:graphicData uri="http://schemas.openxmlformats.org/drawingml/2006/table">
            <a:tbl>
              <a:tblPr firstRow="1" bandRow="1">
                <a:tableStyleId>{5C22544A-7EE6-4342-B048-85BDC9FD1C3A}</a:tableStyleId>
              </a:tblPr>
              <a:tblGrid>
                <a:gridCol w="246674">
                  <a:extLst>
                    <a:ext uri="{9D8B030D-6E8A-4147-A177-3AD203B41FA5}">
                      <a16:colId xmlns:a16="http://schemas.microsoft.com/office/drawing/2014/main" val="1108747003"/>
                    </a:ext>
                  </a:extLst>
                </a:gridCol>
                <a:gridCol w="1149976">
                  <a:extLst>
                    <a:ext uri="{9D8B030D-6E8A-4147-A177-3AD203B41FA5}">
                      <a16:colId xmlns:a16="http://schemas.microsoft.com/office/drawing/2014/main" val="4203191325"/>
                    </a:ext>
                  </a:extLst>
                </a:gridCol>
                <a:gridCol w="846667">
                  <a:extLst>
                    <a:ext uri="{9D8B030D-6E8A-4147-A177-3AD203B41FA5}">
                      <a16:colId xmlns:a16="http://schemas.microsoft.com/office/drawing/2014/main" val="2323292404"/>
                    </a:ext>
                  </a:extLst>
                </a:gridCol>
                <a:gridCol w="592666">
                  <a:extLst>
                    <a:ext uri="{9D8B030D-6E8A-4147-A177-3AD203B41FA5}">
                      <a16:colId xmlns:a16="http://schemas.microsoft.com/office/drawing/2014/main" val="3162478762"/>
                    </a:ext>
                  </a:extLst>
                </a:gridCol>
              </a:tblGrid>
              <a:tr h="216000">
                <a:tc gridSpan="4">
                  <a:txBody>
                    <a:bodyPr/>
                    <a:lstStyle/>
                    <a:p>
                      <a:pPr algn="ctr">
                        <a:lnSpc>
                          <a:spcPct val="100000"/>
                        </a:lnSpc>
                      </a:pPr>
                      <a:r>
                        <a:rPr lang="zh-CN" altLang="en-US" sz="1100" dirty="0">
                          <a:latin typeface="宋体" panose="02010600030101010101" pitchFamily="2" charset="-122"/>
                          <a:ea typeface="宋体" panose="02010600030101010101" pitchFamily="2" charset="-122"/>
                        </a:rPr>
                        <a:t>白细胞</a:t>
                      </a:r>
                    </a:p>
                  </a:txBody>
                  <a:tcPr marL="0" marR="0" marT="0" marB="0" anchor="ct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chemeClr val="tx2"/>
                    </a:solidFill>
                  </a:tcPr>
                </a:tc>
                <a:tc hMerge="1">
                  <a:txBody>
                    <a:bodyPr/>
                    <a:lstStyle/>
                    <a:p>
                      <a:endParaRPr lang="zh-CN" altLang="en-US"/>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rgbClr val="C0504D"/>
                    </a:solidFill>
                  </a:tcPr>
                </a:tc>
                <a:tc hMerge="1">
                  <a:txBody>
                    <a:bodyPr/>
                    <a:lstStyle/>
                    <a:p>
                      <a:endParaRPr lang="zh-CN" altLang="en-US"/>
                    </a:p>
                  </a:txBody>
                  <a:tcPr/>
                </a:tc>
                <a:tc hMerge="1">
                  <a:txBody>
                    <a:bodyPr/>
                    <a:lstStyle/>
                    <a:p>
                      <a:pPr algn="ctr">
                        <a:lnSpc>
                          <a:spcPct val="100000"/>
                        </a:lnSpc>
                      </a:pPr>
                      <a:endParaRPr lang="zh-CN" altLang="en-US" sz="1100" dirty="0">
                        <a:latin typeface="宋体" panose="02010600030101010101" pitchFamily="2" charset="-122"/>
                        <a:ea typeface="宋体" panose="02010600030101010101" pitchFamily="2" charset="-122"/>
                      </a:endParaRPr>
                    </a:p>
                  </a:txBody>
                  <a:tcPr marL="0" marR="0" marT="0" marB="0" anchor="ct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chemeClr val="tx2"/>
                    </a:solidFill>
                  </a:tcPr>
                </a:tc>
                <a:extLst>
                  <a:ext uri="{0D108BD9-81ED-4DB2-BD59-A6C34878D82A}">
                    <a16:rowId xmlns:a16="http://schemas.microsoft.com/office/drawing/2014/main" val="1044936978"/>
                  </a:ext>
                </a:extLst>
              </a:tr>
              <a:tr h="216000">
                <a:tc>
                  <a:txBody>
                    <a:bodyPr/>
                    <a:lstStyle/>
                    <a:p>
                      <a:pPr algn="ctr">
                        <a:lnSpc>
                          <a:spcPct val="100000"/>
                        </a:lnSpc>
                      </a:pPr>
                      <a:endParaRPr lang="zh-CN" altLang="en-US" sz="1100" dirty="0">
                        <a:latin typeface="宋体" panose="02010600030101010101" pitchFamily="2" charset="-122"/>
                        <a:ea typeface="宋体" panose="02010600030101010101" pitchFamily="2" charset="-122"/>
                      </a:endParaRPr>
                    </a:p>
                  </a:txBody>
                  <a:tcPr marL="0" marR="0" marT="0" marB="0" anchor="ctr">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solidFill>
                  </a:tcPr>
                </a:tc>
                <a:tc>
                  <a:txBody>
                    <a:bodyPr/>
                    <a:lstStyle/>
                    <a:p>
                      <a:pPr marL="0" algn="l" defTabSz="829748" rtl="0" eaLnBrk="1" latinLnBrk="0" hangingPunct="1">
                        <a:lnSpc>
                          <a:spcPct val="100000"/>
                        </a:lnSpc>
                        <a:spcAft>
                          <a:spcPts val="0"/>
                        </a:spcAft>
                      </a:pPr>
                      <a:r>
                        <a:rPr lang="zh-CN" altLang="en-US" sz="1100" b="1" kern="100" dirty="0">
                          <a:solidFill>
                            <a:schemeClr val="bg1"/>
                          </a:solidFill>
                          <a:effectLst/>
                          <a:latin typeface="宋体" panose="02010600030101010101" pitchFamily="2" charset="-122"/>
                          <a:ea typeface="宋体" panose="02010600030101010101" pitchFamily="2" charset="-122"/>
                          <a:cs typeface="+mn-cs"/>
                        </a:rPr>
                        <a:t>白细胞</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solidFill>
                  </a:tcPr>
                </a:tc>
                <a:tc>
                  <a:txBody>
                    <a:bodyPr/>
                    <a:lstStyle/>
                    <a:p>
                      <a:pPr marL="0" algn="l" defTabSz="829748" rtl="0" eaLnBrk="1" latinLnBrk="0" hangingPunct="1">
                        <a:lnSpc>
                          <a:spcPct val="100000"/>
                        </a:lnSpc>
                        <a:spcAft>
                          <a:spcPts val="0"/>
                        </a:spcAft>
                      </a:pPr>
                      <a:r>
                        <a:rPr lang="en-US" sz="1100" b="1" kern="100" dirty="0">
                          <a:solidFill>
                            <a:schemeClr val="bg1"/>
                          </a:solidFill>
                          <a:effectLst/>
                          <a:latin typeface="宋体" panose="02010600030101010101" pitchFamily="2" charset="-122"/>
                          <a:ea typeface="宋体" panose="02010600030101010101" pitchFamily="2" charset="-122"/>
                        </a:rPr>
                        <a:t>100</a:t>
                      </a:r>
                      <a:endParaRPr lang="zh-CN" altLang="en-US" sz="1100" b="1" kern="100" dirty="0">
                        <a:solidFill>
                          <a:schemeClr val="bg1"/>
                        </a:solidFill>
                        <a:effectLst/>
                        <a:latin typeface="宋体" panose="02010600030101010101" pitchFamily="2" charset="-122"/>
                        <a:ea typeface="宋体" panose="02010600030101010101" pitchFamily="2" charset="-122"/>
                        <a:cs typeface="+mn-cs"/>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solidFill>
                  </a:tcPr>
                </a:tc>
                <a:tc>
                  <a:txBody>
                    <a:bodyPr/>
                    <a:lstStyle/>
                    <a:p>
                      <a:pPr marL="0" algn="l" defTabSz="829748" rtl="0" eaLnBrk="1" latinLnBrk="0" hangingPunct="1">
                        <a:lnSpc>
                          <a:spcPct val="100000"/>
                        </a:lnSpc>
                        <a:spcAft>
                          <a:spcPts val="0"/>
                        </a:spcAft>
                      </a:pPr>
                      <a:r>
                        <a:rPr lang="en-US" sz="1100" b="1" kern="100" dirty="0">
                          <a:solidFill>
                            <a:schemeClr val="bg1"/>
                          </a:solidFill>
                          <a:effectLst/>
                          <a:latin typeface="宋体" panose="02010600030101010101" pitchFamily="2" charset="-122"/>
                          <a:ea typeface="宋体" panose="02010600030101010101" pitchFamily="2" charset="-122"/>
                        </a:rPr>
                        <a:t>100%</a:t>
                      </a:r>
                      <a:endParaRPr lang="zh-CN" altLang="en-US" sz="1100" b="1" kern="100" dirty="0">
                        <a:solidFill>
                          <a:schemeClr val="bg1"/>
                        </a:solidFill>
                        <a:effectLst/>
                        <a:latin typeface="宋体" panose="02010600030101010101" pitchFamily="2" charset="-122"/>
                        <a:ea typeface="宋体" panose="02010600030101010101" pitchFamily="2" charset="-122"/>
                        <a:cs typeface="+mn-cs"/>
                      </a:endParaRPr>
                    </a:p>
                  </a:txBody>
                  <a:tcPr marL="0" marR="0" marT="0" marB="0" anchor="ctr">
                    <a:lnL w="28575"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802787611"/>
                  </a:ext>
                </a:extLst>
              </a:tr>
              <a:tr h="216000">
                <a:tc>
                  <a:txBody>
                    <a:bodyPr/>
                    <a:lstStyle/>
                    <a:p>
                      <a:pPr algn="ctr" fontAlgn="ctr"/>
                      <a:endParaRPr lang="zh-CN" altLang="en-US" sz="1100" b="0" i="0" u="none" strike="noStrike">
                        <a:solidFill>
                          <a:srgbClr val="0033CC"/>
                        </a:solidFill>
                        <a:effectLst/>
                        <a:latin typeface="宋体" panose="02010600030101010101" pitchFamily="2" charset="-122"/>
                        <a:ea typeface="宋体" panose="02010600030101010101" pitchFamily="2" charset="-122"/>
                      </a:endParaRPr>
                    </a:p>
                  </a:txBody>
                  <a:tcPr marL="7620" marR="7620" marT="7620" marB="0" anchor="ctr">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chemeClr val="bg1"/>
                    </a:solidFill>
                  </a:tcPr>
                </a:tc>
                <a:tc>
                  <a:txBody>
                    <a:bodyPr/>
                    <a:lstStyle/>
                    <a:p>
                      <a:pPr algn="l" fontAlgn="ctr"/>
                      <a:r>
                        <a:rPr lang="zh-CN" altLang="en-US" sz="1100" b="0" i="0" u="none" strike="noStrike">
                          <a:solidFill>
                            <a:srgbClr val="000000"/>
                          </a:solidFill>
                          <a:effectLst/>
                          <a:latin typeface="宋体" panose="02010600030101010101" pitchFamily="2" charset="-122"/>
                          <a:ea typeface="宋体" panose="02010600030101010101" pitchFamily="2" charset="-122"/>
                        </a:rPr>
                        <a:t>中性分叶核粒细胞</a:t>
                      </a:r>
                    </a:p>
                  </a:txBody>
                  <a:tcPr marL="7620" marR="7620" marT="762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chemeClr val="bg1"/>
                    </a:solidFill>
                  </a:tcPr>
                </a:tc>
                <a:tc>
                  <a:txBody>
                    <a:bodyPr/>
                    <a:lstStyle/>
                    <a:p>
                      <a:pPr algn="l" fontAlgn="ctr"/>
                      <a:r>
                        <a:rPr lang="en-US" altLang="zh-CN" sz="1100" b="0" i="0" u="none" strike="noStrike">
                          <a:solidFill>
                            <a:srgbClr val="000000"/>
                          </a:solidFill>
                          <a:effectLst/>
                          <a:latin typeface="宋体" panose="02010600030101010101" pitchFamily="2" charset="-122"/>
                          <a:ea typeface="宋体" panose="02010600030101010101" pitchFamily="2" charset="-122"/>
                        </a:rPr>
                        <a:t>66</a:t>
                      </a:r>
                    </a:p>
                  </a:txBody>
                  <a:tcPr marL="7620" marR="7620" marT="762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chemeClr val="bg1"/>
                    </a:solidFill>
                  </a:tcPr>
                </a:tc>
                <a:tc>
                  <a:txBody>
                    <a:bodyPr/>
                    <a:lstStyle/>
                    <a:p>
                      <a:pPr algn="l" fontAlgn="ctr"/>
                      <a:r>
                        <a:rPr lang="en-US" altLang="zh-CN" sz="1100" b="0" i="0" u="none" strike="noStrike">
                          <a:solidFill>
                            <a:srgbClr val="000000"/>
                          </a:solidFill>
                          <a:effectLst/>
                          <a:latin typeface="宋体" panose="02010600030101010101" pitchFamily="2" charset="-122"/>
                          <a:ea typeface="宋体" panose="02010600030101010101" pitchFamily="2" charset="-122"/>
                        </a:rPr>
                        <a:t>66</a:t>
                      </a:r>
                    </a:p>
                  </a:txBody>
                  <a:tcPr marL="7620" marR="7620" marT="7620" marB="0" anchor="ctr">
                    <a:lnL w="28575" cap="flat" cmpd="sng" algn="ctr">
                      <a:no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745655087"/>
                  </a:ext>
                </a:extLst>
              </a:tr>
              <a:tr h="216000">
                <a:tc>
                  <a:txBody>
                    <a:bodyPr/>
                    <a:lstStyle/>
                    <a:p>
                      <a:pPr algn="ctr" fontAlgn="ctr"/>
                      <a:r>
                        <a:rPr lang="en-US" altLang="zh-CN" sz="1100" b="0" i="0" u="none" strike="noStrike">
                          <a:solidFill>
                            <a:srgbClr val="C00000"/>
                          </a:solidFill>
                          <a:effectLst/>
                          <a:latin typeface="宋体" panose="02010600030101010101" pitchFamily="2" charset="-122"/>
                          <a:ea typeface="宋体" panose="02010600030101010101" pitchFamily="2" charset="-122"/>
                        </a:rPr>
                        <a:t>!</a:t>
                      </a:r>
                    </a:p>
                  </a:txBody>
                  <a:tcPr marL="7620" marR="7620" marT="7620" marB="0" anchor="ctr">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85000"/>
                      </a:schemeClr>
                    </a:solidFill>
                  </a:tcPr>
                </a:tc>
                <a:tc>
                  <a:txBody>
                    <a:bodyPr/>
                    <a:lstStyle/>
                    <a:p>
                      <a:pPr algn="l" fontAlgn="ctr"/>
                      <a:r>
                        <a:rPr lang="zh-CN" altLang="en-US" sz="1100" b="0" i="0" u="none" strike="noStrike">
                          <a:solidFill>
                            <a:srgbClr val="000000"/>
                          </a:solidFill>
                          <a:effectLst/>
                          <a:latin typeface="宋体" panose="02010600030101010101" pitchFamily="2" charset="-122"/>
                          <a:ea typeface="宋体" panose="02010600030101010101" pitchFamily="2" charset="-122"/>
                        </a:rPr>
                        <a:t>中性杆状核粒细胞</a:t>
                      </a:r>
                    </a:p>
                  </a:txBody>
                  <a:tcPr marL="7620" marR="7620" marT="762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85000"/>
                      </a:schemeClr>
                    </a:solidFill>
                  </a:tcPr>
                </a:tc>
                <a:tc>
                  <a:txBody>
                    <a:bodyPr/>
                    <a:lstStyle/>
                    <a:p>
                      <a:pPr algn="l" fontAlgn="ctr"/>
                      <a:r>
                        <a:rPr lang="en-US" altLang="zh-CN" sz="1100" b="0" i="0" u="none" strike="noStrike">
                          <a:solidFill>
                            <a:srgbClr val="000000"/>
                          </a:solidFill>
                          <a:effectLst/>
                          <a:latin typeface="宋体" panose="02010600030101010101" pitchFamily="2" charset="-122"/>
                          <a:ea typeface="宋体" panose="02010600030101010101" pitchFamily="2" charset="-122"/>
                        </a:rPr>
                        <a:t>15</a:t>
                      </a:r>
                    </a:p>
                  </a:txBody>
                  <a:tcPr marL="7620" marR="7620" marT="762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85000"/>
                      </a:schemeClr>
                    </a:solidFill>
                  </a:tcPr>
                </a:tc>
                <a:tc>
                  <a:txBody>
                    <a:bodyPr/>
                    <a:lstStyle/>
                    <a:p>
                      <a:pPr algn="l" fontAlgn="ctr"/>
                      <a:r>
                        <a:rPr lang="en-US" altLang="zh-CN" sz="1100" b="0" i="0" u="none" strike="noStrike">
                          <a:solidFill>
                            <a:srgbClr val="000000"/>
                          </a:solidFill>
                          <a:effectLst/>
                          <a:latin typeface="宋体" panose="02010600030101010101" pitchFamily="2" charset="-122"/>
                          <a:ea typeface="宋体" panose="02010600030101010101" pitchFamily="2" charset="-122"/>
                        </a:rPr>
                        <a:t>15</a:t>
                      </a:r>
                    </a:p>
                  </a:txBody>
                  <a:tcPr marL="7620" marR="7620" marT="7620" marB="0" anchor="ctr">
                    <a:lnL w="28575"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58789412"/>
                  </a:ext>
                </a:extLst>
              </a:tr>
              <a:tr h="216000">
                <a:tc>
                  <a:txBody>
                    <a:bodyPr/>
                    <a:lstStyle/>
                    <a:p>
                      <a:pPr algn="ctr" fontAlgn="ctr"/>
                      <a:r>
                        <a:rPr lang="en-US" sz="1100" b="0" i="0" u="none" strike="noStrike">
                          <a:solidFill>
                            <a:srgbClr val="0033CC"/>
                          </a:solidFill>
                          <a:effectLst/>
                          <a:latin typeface="宋体" panose="02010600030101010101" pitchFamily="2" charset="-122"/>
                          <a:ea typeface="宋体" panose="02010600030101010101" pitchFamily="2" charset="-122"/>
                        </a:rPr>
                        <a:t>L</a:t>
                      </a:r>
                    </a:p>
                  </a:txBody>
                  <a:tcPr marL="7620" marR="7620" marT="7620" marB="0" anchor="ctr">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solidFill>
                  </a:tcPr>
                </a:tc>
                <a:tc>
                  <a:txBody>
                    <a:bodyPr/>
                    <a:lstStyle/>
                    <a:p>
                      <a:pPr algn="l" fontAlgn="ctr"/>
                      <a:r>
                        <a:rPr lang="zh-CN" altLang="en-US" sz="1100" b="0" i="0" u="none" strike="noStrike">
                          <a:solidFill>
                            <a:srgbClr val="000000"/>
                          </a:solidFill>
                          <a:effectLst/>
                          <a:latin typeface="宋体" panose="02010600030101010101" pitchFamily="2" charset="-122"/>
                          <a:ea typeface="宋体" panose="02010600030101010101" pitchFamily="2" charset="-122"/>
                        </a:rPr>
                        <a:t>淋巴细胞</a:t>
                      </a:r>
                    </a:p>
                  </a:txBody>
                  <a:tcPr marL="7620" marR="7620" marT="762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solidFill>
                  </a:tcPr>
                </a:tc>
                <a:tc>
                  <a:txBody>
                    <a:bodyPr/>
                    <a:lstStyle/>
                    <a:p>
                      <a:pPr algn="l" fontAlgn="ctr"/>
                      <a:r>
                        <a:rPr lang="en-US" altLang="zh-CN" sz="1100" b="0" i="0" u="none" strike="noStrike">
                          <a:solidFill>
                            <a:srgbClr val="000000"/>
                          </a:solidFill>
                          <a:effectLst/>
                          <a:latin typeface="宋体" panose="02010600030101010101" pitchFamily="2" charset="-122"/>
                          <a:ea typeface="宋体" panose="02010600030101010101" pitchFamily="2" charset="-122"/>
                        </a:rPr>
                        <a:t>8</a:t>
                      </a:r>
                    </a:p>
                  </a:txBody>
                  <a:tcPr marL="7620" marR="7620" marT="762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solidFill>
                  </a:tcPr>
                </a:tc>
                <a:tc>
                  <a:txBody>
                    <a:bodyPr/>
                    <a:lstStyle/>
                    <a:p>
                      <a:pPr algn="l" fontAlgn="ctr"/>
                      <a:r>
                        <a:rPr lang="en-US" altLang="zh-CN" sz="1100" b="0" i="0" u="none" strike="noStrike">
                          <a:solidFill>
                            <a:srgbClr val="000000"/>
                          </a:solidFill>
                          <a:effectLst/>
                          <a:latin typeface="宋体" panose="02010600030101010101" pitchFamily="2" charset="-122"/>
                          <a:ea typeface="宋体" panose="02010600030101010101" pitchFamily="2" charset="-122"/>
                        </a:rPr>
                        <a:t>8</a:t>
                      </a:r>
                    </a:p>
                  </a:txBody>
                  <a:tcPr marL="7620" marR="7620" marT="7620" marB="0" anchor="ctr">
                    <a:lnL w="28575"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422935228"/>
                  </a:ext>
                </a:extLst>
              </a:tr>
              <a:tr h="216000">
                <a:tc>
                  <a:txBody>
                    <a:bodyPr/>
                    <a:lstStyle/>
                    <a:p>
                      <a:pPr algn="ctr" fontAlgn="ctr"/>
                      <a:endParaRPr lang="zh-CN" altLang="en-US" sz="1100" b="0" i="0" u="none" strike="noStrike">
                        <a:solidFill>
                          <a:srgbClr val="0033CC"/>
                        </a:solidFill>
                        <a:effectLst/>
                        <a:latin typeface="宋体" panose="02010600030101010101" pitchFamily="2" charset="-122"/>
                        <a:ea typeface="宋体" panose="02010600030101010101" pitchFamily="2" charset="-122"/>
                      </a:endParaRPr>
                    </a:p>
                  </a:txBody>
                  <a:tcPr marL="7620" marR="7620" marT="7620" marB="0" anchor="ctr">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85000"/>
                      </a:schemeClr>
                    </a:solidFill>
                  </a:tcPr>
                </a:tc>
                <a:tc>
                  <a:txBody>
                    <a:bodyPr/>
                    <a:lstStyle/>
                    <a:p>
                      <a:pPr algn="l" fontAlgn="ctr"/>
                      <a:r>
                        <a:rPr lang="zh-CN" altLang="en-US" sz="1100" b="0" i="0" u="none" strike="noStrike">
                          <a:solidFill>
                            <a:srgbClr val="000000"/>
                          </a:solidFill>
                          <a:effectLst/>
                          <a:latin typeface="宋体" panose="02010600030101010101" pitchFamily="2" charset="-122"/>
                          <a:ea typeface="宋体" panose="02010600030101010101" pitchFamily="2" charset="-122"/>
                        </a:rPr>
                        <a:t>单核细胞</a:t>
                      </a:r>
                    </a:p>
                  </a:txBody>
                  <a:tcPr marL="7620" marR="7620" marT="762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85000"/>
                      </a:schemeClr>
                    </a:solidFill>
                  </a:tcPr>
                </a:tc>
                <a:tc>
                  <a:txBody>
                    <a:bodyPr/>
                    <a:lstStyle/>
                    <a:p>
                      <a:pPr algn="l" fontAlgn="ctr"/>
                      <a:r>
                        <a:rPr lang="en-US" altLang="zh-CN" sz="1100" b="0" i="0" u="none" strike="noStrike">
                          <a:solidFill>
                            <a:srgbClr val="000000"/>
                          </a:solidFill>
                          <a:effectLst/>
                          <a:latin typeface="宋体" panose="02010600030101010101" pitchFamily="2" charset="-122"/>
                          <a:ea typeface="宋体" panose="02010600030101010101" pitchFamily="2" charset="-122"/>
                        </a:rPr>
                        <a:t>7</a:t>
                      </a:r>
                    </a:p>
                  </a:txBody>
                  <a:tcPr marL="7620" marR="7620" marT="762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85000"/>
                      </a:schemeClr>
                    </a:solidFill>
                  </a:tcPr>
                </a:tc>
                <a:tc>
                  <a:txBody>
                    <a:bodyPr/>
                    <a:lstStyle/>
                    <a:p>
                      <a:pPr algn="l" fontAlgn="ctr"/>
                      <a:r>
                        <a:rPr lang="en-US" altLang="zh-CN" sz="1100" b="0" i="0" u="none" strike="noStrike">
                          <a:solidFill>
                            <a:srgbClr val="000000"/>
                          </a:solidFill>
                          <a:effectLst/>
                          <a:latin typeface="宋体" panose="02010600030101010101" pitchFamily="2" charset="-122"/>
                          <a:ea typeface="宋体" panose="02010600030101010101" pitchFamily="2" charset="-122"/>
                        </a:rPr>
                        <a:t>7</a:t>
                      </a:r>
                    </a:p>
                  </a:txBody>
                  <a:tcPr marL="7620" marR="7620" marT="7620" marB="0" anchor="ctr">
                    <a:lnL w="28575"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23825938"/>
                  </a:ext>
                </a:extLst>
              </a:tr>
              <a:tr h="216000">
                <a:tc>
                  <a:txBody>
                    <a:bodyPr/>
                    <a:lstStyle/>
                    <a:p>
                      <a:pPr algn="ctr" fontAlgn="ctr"/>
                      <a:r>
                        <a:rPr lang="en-US" altLang="zh-CN" sz="1100" b="0" i="0" u="none" strike="noStrike">
                          <a:solidFill>
                            <a:srgbClr val="C00000"/>
                          </a:solidFill>
                          <a:effectLst/>
                          <a:latin typeface="宋体" panose="02010600030101010101" pitchFamily="2" charset="-122"/>
                          <a:ea typeface="宋体" panose="02010600030101010101" pitchFamily="2" charset="-122"/>
                        </a:rPr>
                        <a:t>!</a:t>
                      </a:r>
                    </a:p>
                  </a:txBody>
                  <a:tcPr marL="7620" marR="7620" marT="7620" marB="0" anchor="ctr">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solidFill>
                  </a:tcPr>
                </a:tc>
                <a:tc>
                  <a:txBody>
                    <a:bodyPr/>
                    <a:lstStyle/>
                    <a:p>
                      <a:pPr algn="l" fontAlgn="ctr"/>
                      <a:r>
                        <a:rPr lang="zh-CN" altLang="en-US" sz="1100" b="0" i="0" u="none" strike="noStrike">
                          <a:solidFill>
                            <a:srgbClr val="000000"/>
                          </a:solidFill>
                          <a:effectLst/>
                          <a:latin typeface="宋体" panose="02010600030101010101" pitchFamily="2" charset="-122"/>
                          <a:ea typeface="宋体" panose="02010600030101010101" pitchFamily="2" charset="-122"/>
                        </a:rPr>
                        <a:t>晚幼粒细胞</a:t>
                      </a:r>
                    </a:p>
                  </a:txBody>
                  <a:tcPr marL="7620" marR="7620" marT="762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solidFill>
                  </a:tcPr>
                </a:tc>
                <a:tc>
                  <a:txBody>
                    <a:bodyPr/>
                    <a:lstStyle/>
                    <a:p>
                      <a:pPr algn="l" fontAlgn="ctr"/>
                      <a:r>
                        <a:rPr lang="en-US" altLang="zh-CN" sz="1100" b="0" i="0" u="none" strike="noStrike">
                          <a:solidFill>
                            <a:srgbClr val="000000"/>
                          </a:solidFill>
                          <a:effectLst/>
                          <a:latin typeface="宋体" panose="02010600030101010101" pitchFamily="2" charset="-122"/>
                          <a:ea typeface="宋体" panose="02010600030101010101" pitchFamily="2" charset="-122"/>
                        </a:rPr>
                        <a:t>2</a:t>
                      </a:r>
                    </a:p>
                  </a:txBody>
                  <a:tcPr marL="7620" marR="7620" marT="762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solidFill>
                  </a:tcPr>
                </a:tc>
                <a:tc>
                  <a:txBody>
                    <a:bodyPr/>
                    <a:lstStyle/>
                    <a:p>
                      <a:pPr algn="l" fontAlgn="ctr"/>
                      <a:r>
                        <a:rPr lang="en-US" altLang="zh-CN" sz="1100" b="0" i="0" u="none" strike="noStrike">
                          <a:solidFill>
                            <a:srgbClr val="000000"/>
                          </a:solidFill>
                          <a:effectLst/>
                          <a:latin typeface="宋体" panose="02010600030101010101" pitchFamily="2" charset="-122"/>
                          <a:ea typeface="宋体" panose="02010600030101010101" pitchFamily="2" charset="-122"/>
                        </a:rPr>
                        <a:t>2</a:t>
                      </a:r>
                    </a:p>
                  </a:txBody>
                  <a:tcPr marL="7620" marR="7620" marT="7620" marB="0" anchor="ctr">
                    <a:lnL w="28575"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944984732"/>
                  </a:ext>
                </a:extLst>
              </a:tr>
              <a:tr h="216000">
                <a:tc>
                  <a:txBody>
                    <a:bodyPr/>
                    <a:lstStyle/>
                    <a:p>
                      <a:pPr algn="ctr" fontAlgn="ctr"/>
                      <a:r>
                        <a:rPr lang="en-US" altLang="zh-CN" sz="1100" b="0" i="0" u="none" strike="noStrike">
                          <a:solidFill>
                            <a:srgbClr val="C00000"/>
                          </a:solidFill>
                          <a:effectLst/>
                          <a:latin typeface="宋体" panose="02010600030101010101" pitchFamily="2" charset="-122"/>
                          <a:ea typeface="宋体" panose="02010600030101010101" pitchFamily="2" charset="-122"/>
                        </a:rPr>
                        <a:t>!</a:t>
                      </a:r>
                    </a:p>
                  </a:txBody>
                  <a:tcPr marL="7620" marR="7620" marT="7620" marB="0" anchor="ctr">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85000"/>
                      </a:schemeClr>
                    </a:solidFill>
                  </a:tcPr>
                </a:tc>
                <a:tc>
                  <a:txBody>
                    <a:bodyPr/>
                    <a:lstStyle/>
                    <a:p>
                      <a:pPr algn="l" fontAlgn="ctr"/>
                      <a:r>
                        <a:rPr lang="zh-CN" altLang="en-US" sz="1100" b="0" i="0" u="none" strike="noStrike">
                          <a:solidFill>
                            <a:srgbClr val="000000"/>
                          </a:solidFill>
                          <a:effectLst/>
                          <a:latin typeface="宋体" panose="02010600030101010101" pitchFamily="2" charset="-122"/>
                          <a:ea typeface="宋体" panose="02010600030101010101" pitchFamily="2" charset="-122"/>
                        </a:rPr>
                        <a:t>中幼粒细胞</a:t>
                      </a:r>
                    </a:p>
                  </a:txBody>
                  <a:tcPr marL="7620" marR="7620" marT="762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85000"/>
                      </a:schemeClr>
                    </a:solidFill>
                  </a:tcPr>
                </a:tc>
                <a:tc>
                  <a:txBody>
                    <a:bodyPr/>
                    <a:lstStyle/>
                    <a:p>
                      <a:pPr algn="l" fontAlgn="ctr"/>
                      <a:r>
                        <a:rPr lang="en-US" altLang="zh-CN" sz="1100" b="0" i="0" u="none" strike="noStrike">
                          <a:solidFill>
                            <a:srgbClr val="000000"/>
                          </a:solidFill>
                          <a:effectLst/>
                          <a:latin typeface="宋体" panose="02010600030101010101" pitchFamily="2" charset="-122"/>
                          <a:ea typeface="宋体" panose="02010600030101010101" pitchFamily="2" charset="-122"/>
                        </a:rPr>
                        <a:t>1</a:t>
                      </a:r>
                    </a:p>
                  </a:txBody>
                  <a:tcPr marL="7620" marR="7620" marT="762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85000"/>
                      </a:schemeClr>
                    </a:solidFill>
                  </a:tcPr>
                </a:tc>
                <a:tc>
                  <a:txBody>
                    <a:bodyPr/>
                    <a:lstStyle/>
                    <a:p>
                      <a:pPr algn="l" fontAlgn="ctr"/>
                      <a:r>
                        <a:rPr lang="en-US" altLang="zh-CN" sz="1100" b="0" i="0" u="none" strike="noStrike">
                          <a:solidFill>
                            <a:srgbClr val="000000"/>
                          </a:solidFill>
                          <a:effectLst/>
                          <a:latin typeface="宋体" panose="02010600030101010101" pitchFamily="2" charset="-122"/>
                          <a:ea typeface="宋体" panose="02010600030101010101" pitchFamily="2" charset="-122"/>
                        </a:rPr>
                        <a:t>1</a:t>
                      </a:r>
                    </a:p>
                  </a:txBody>
                  <a:tcPr marL="7620" marR="7620" marT="7620" marB="0" anchor="ctr">
                    <a:lnL w="28575"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53532992"/>
                  </a:ext>
                </a:extLst>
              </a:tr>
              <a:tr h="216000">
                <a:tc>
                  <a:txBody>
                    <a:bodyPr/>
                    <a:lstStyle/>
                    <a:p>
                      <a:pPr algn="ctr" fontAlgn="ctr"/>
                      <a:r>
                        <a:rPr lang="en-US" altLang="zh-CN" sz="1100" b="0" i="0" u="none" strike="noStrike">
                          <a:solidFill>
                            <a:srgbClr val="C00000"/>
                          </a:solidFill>
                          <a:effectLst/>
                          <a:latin typeface="宋体" panose="02010600030101010101" pitchFamily="2" charset="-122"/>
                          <a:ea typeface="宋体" panose="02010600030101010101" pitchFamily="2" charset="-122"/>
                        </a:rPr>
                        <a:t>!</a:t>
                      </a:r>
                    </a:p>
                  </a:txBody>
                  <a:tcPr marL="7620" marR="7620" marT="7620" marB="0" anchor="ctr">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solidFill>
                  </a:tcPr>
                </a:tc>
                <a:tc>
                  <a:txBody>
                    <a:bodyPr/>
                    <a:lstStyle/>
                    <a:p>
                      <a:pPr algn="l" fontAlgn="ctr"/>
                      <a:r>
                        <a:rPr lang="zh-CN" altLang="en-US" sz="1100" b="0" i="0" u="none" strike="noStrike">
                          <a:solidFill>
                            <a:srgbClr val="000000"/>
                          </a:solidFill>
                          <a:effectLst/>
                          <a:latin typeface="宋体" panose="02010600030101010101" pitchFamily="2" charset="-122"/>
                          <a:ea typeface="宋体" panose="02010600030101010101" pitchFamily="2" charset="-122"/>
                        </a:rPr>
                        <a:t>早幼粒细胞</a:t>
                      </a:r>
                    </a:p>
                  </a:txBody>
                  <a:tcPr marL="7620" marR="7620" marT="762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solidFill>
                  </a:tcPr>
                </a:tc>
                <a:tc>
                  <a:txBody>
                    <a:bodyPr/>
                    <a:lstStyle/>
                    <a:p>
                      <a:pPr algn="l" fontAlgn="ctr"/>
                      <a:r>
                        <a:rPr lang="en-US" altLang="zh-CN" sz="1100" b="0" i="0" u="none" strike="noStrike">
                          <a:solidFill>
                            <a:srgbClr val="000000"/>
                          </a:solidFill>
                          <a:effectLst/>
                          <a:latin typeface="宋体" panose="02010600030101010101" pitchFamily="2" charset="-122"/>
                          <a:ea typeface="宋体" panose="02010600030101010101" pitchFamily="2" charset="-122"/>
                        </a:rPr>
                        <a:t>1</a:t>
                      </a:r>
                    </a:p>
                  </a:txBody>
                  <a:tcPr marL="7620" marR="7620" marT="762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solidFill>
                  </a:tcPr>
                </a:tc>
                <a:tc>
                  <a:txBody>
                    <a:bodyPr/>
                    <a:lstStyle/>
                    <a:p>
                      <a:pPr algn="l"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1</a:t>
                      </a:r>
                    </a:p>
                  </a:txBody>
                  <a:tcPr marL="7620" marR="7620" marT="7620" marB="0" anchor="ctr">
                    <a:lnL w="28575"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026396723"/>
                  </a:ext>
                </a:extLst>
              </a:tr>
              <a:tr h="216000">
                <a:tc>
                  <a:txBody>
                    <a:bodyPr/>
                    <a:lstStyle/>
                    <a:p>
                      <a:pPr algn="ctr">
                        <a:lnSpc>
                          <a:spcPct val="100000"/>
                        </a:lnSpc>
                        <a:spcAft>
                          <a:spcPts val="0"/>
                        </a:spcAft>
                      </a:pPr>
                      <a:r>
                        <a:rPr lang="en-US" sz="1100" b="1" kern="1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 </a:t>
                      </a:r>
                      <a:endParaRPr lang="zh-CN" sz="1100" kern="1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tx2"/>
                    </a:solidFill>
                  </a:tcPr>
                </a:tc>
                <a:tc>
                  <a:txBody>
                    <a:bodyPr/>
                    <a:lstStyle/>
                    <a:p>
                      <a:pPr algn="l">
                        <a:lnSpc>
                          <a:spcPct val="100000"/>
                        </a:lnSpc>
                        <a:spcAft>
                          <a:spcPts val="0"/>
                        </a:spcAft>
                      </a:pPr>
                      <a:r>
                        <a:rPr lang="zh-CN" sz="1100" b="1" kern="100" dirty="0">
                          <a:solidFill>
                            <a:schemeClr val="bg1"/>
                          </a:solidFill>
                          <a:effectLst/>
                          <a:latin typeface="宋体" panose="02010600030101010101" pitchFamily="2" charset="-122"/>
                          <a:ea typeface="宋体" panose="02010600030101010101" pitchFamily="2" charset="-122"/>
                        </a:rPr>
                        <a:t>非白细胞</a:t>
                      </a:r>
                      <a:endParaRPr lang="zh-CN" sz="1100" kern="1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tx2"/>
                    </a:solidFill>
                  </a:tcPr>
                </a:tc>
                <a:tc>
                  <a:txBody>
                    <a:bodyPr/>
                    <a:lstStyle/>
                    <a:p>
                      <a:pPr algn="l">
                        <a:lnSpc>
                          <a:spcPct val="100000"/>
                        </a:lnSpc>
                        <a:spcAft>
                          <a:spcPts val="0"/>
                        </a:spcAft>
                      </a:pPr>
                      <a:r>
                        <a:rPr lang="en-US" altLang="zh-CN" sz="1100" b="1" kern="1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46</a:t>
                      </a:r>
                      <a:endParaRPr lang="zh-CN" sz="1100" kern="1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tx2"/>
                    </a:solidFill>
                  </a:tcPr>
                </a:tc>
                <a:tc>
                  <a:txBody>
                    <a:bodyPr/>
                    <a:lstStyle/>
                    <a:p>
                      <a:pPr algn="l">
                        <a:lnSpc>
                          <a:spcPct val="100000"/>
                        </a:lnSpc>
                        <a:spcAft>
                          <a:spcPts val="0"/>
                        </a:spcAft>
                      </a:pPr>
                      <a:r>
                        <a:rPr lang="en-US" sz="1100" b="1" kern="1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t>
                      </a:r>
                      <a:endParaRPr lang="zh-CN" sz="1100" kern="1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28575"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tx2"/>
                    </a:solidFill>
                  </a:tcPr>
                </a:tc>
                <a:extLst>
                  <a:ext uri="{0D108BD9-81ED-4DB2-BD59-A6C34878D82A}">
                    <a16:rowId xmlns:a16="http://schemas.microsoft.com/office/drawing/2014/main" val="4209394059"/>
                  </a:ext>
                </a:extLst>
              </a:tr>
              <a:tr h="216000">
                <a:tc>
                  <a:txBody>
                    <a:bodyPr/>
                    <a:lstStyle/>
                    <a:p>
                      <a:pPr algn="ctr" fontAlgn="ctr"/>
                      <a:r>
                        <a:rPr lang="en-US" altLang="zh-CN" sz="1100" b="0" i="0" u="none" strike="noStrike">
                          <a:solidFill>
                            <a:srgbClr val="C00000"/>
                          </a:solidFill>
                          <a:effectLst/>
                          <a:latin typeface="宋体" panose="02010600030101010101" pitchFamily="2" charset="-122"/>
                          <a:ea typeface="宋体" panose="02010600030101010101" pitchFamily="2" charset="-122"/>
                        </a:rPr>
                        <a:t>!</a:t>
                      </a:r>
                    </a:p>
                  </a:txBody>
                  <a:tcPr marL="7620" marR="7620" marT="7620" marB="0" anchor="ctr">
                    <a:lnL w="12700" cmpd="sng">
                      <a:noFill/>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zh-CN" altLang="en-US" sz="1100" b="0" i="0" u="none" strike="noStrike">
                          <a:solidFill>
                            <a:srgbClr val="000000"/>
                          </a:solidFill>
                          <a:effectLst/>
                          <a:latin typeface="宋体" panose="02010600030101010101" pitchFamily="2" charset="-122"/>
                          <a:ea typeface="宋体" panose="02010600030101010101" pitchFamily="2" charset="-122"/>
                        </a:rPr>
                        <a:t>有核红细胞</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altLang="zh-CN" sz="1100" b="0" i="0" u="none" strike="noStrike">
                          <a:solidFill>
                            <a:srgbClr val="000000"/>
                          </a:solidFill>
                          <a:effectLst/>
                          <a:latin typeface="宋体" panose="02010600030101010101" pitchFamily="2" charset="-122"/>
                          <a:ea typeface="宋体" panose="02010600030101010101" pitchFamily="2" charset="-122"/>
                        </a:rPr>
                        <a:t>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altLang="zh-CN" sz="1100" b="0" i="0" u="none" strike="noStrike">
                          <a:solidFill>
                            <a:srgbClr val="000000"/>
                          </a:solidFill>
                          <a:effectLst/>
                          <a:latin typeface="宋体" panose="02010600030101010101" pitchFamily="2" charset="-122"/>
                          <a:ea typeface="宋体" panose="02010600030101010101" pitchFamily="2" charset="-122"/>
                        </a:rPr>
                        <a:t>16</a:t>
                      </a:r>
                    </a:p>
                  </a:txBody>
                  <a:tcPr marL="7620" marR="7620" marT="7620" marB="0" anchor="ctr">
                    <a:lnL w="12700"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2213904"/>
                  </a:ext>
                </a:extLst>
              </a:tr>
              <a:tr h="216000">
                <a:tc>
                  <a:txBody>
                    <a:bodyPr/>
                    <a:lstStyle/>
                    <a:p>
                      <a:pPr algn="ctr" fontAlgn="ctr"/>
                      <a:endParaRPr lang="zh-CN" altLang="en-US" sz="1100" b="0" i="0" u="none" strike="noStrike">
                        <a:solidFill>
                          <a:srgbClr val="C00000"/>
                        </a:solidFill>
                        <a:effectLst/>
                        <a:latin typeface="宋体" panose="02010600030101010101" pitchFamily="2" charset="-122"/>
                        <a:ea typeface="宋体" panose="02010600030101010101" pitchFamily="2" charset="-122"/>
                      </a:endParaRPr>
                    </a:p>
                  </a:txBody>
                  <a:tcPr marL="7620" marR="7620" marT="762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zh-CN" altLang="en-US" sz="1100" b="0" i="0" u="none" strike="noStrike">
                          <a:solidFill>
                            <a:srgbClr val="000000"/>
                          </a:solidFill>
                          <a:effectLst/>
                          <a:latin typeface="宋体" panose="02010600030101010101" pitchFamily="2" charset="-122"/>
                          <a:ea typeface="宋体" panose="02010600030101010101" pitchFamily="2" charset="-122"/>
                        </a:rPr>
                        <a:t>巨大血小板</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altLang="zh-CN" sz="1100" b="0" i="0" u="none" strike="noStrike">
                          <a:solidFill>
                            <a:srgbClr val="000000"/>
                          </a:solidFill>
                          <a:effectLst/>
                          <a:latin typeface="宋体" panose="02010600030101010101" pitchFamily="2" charset="-122"/>
                          <a:ea typeface="宋体" panose="02010600030101010101" pitchFamily="2" charset="-122"/>
                        </a:rPr>
                        <a:t>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18563437"/>
                  </a:ext>
                </a:extLst>
              </a:tr>
              <a:tr h="216000">
                <a:tc>
                  <a:txBody>
                    <a:bodyPr/>
                    <a:lstStyle/>
                    <a:p>
                      <a:pPr algn="ctr" fontAlgn="ctr"/>
                      <a:endParaRPr lang="zh-CN" altLang="en-US" sz="1100" b="0" i="0" u="none" strike="noStrike">
                        <a:solidFill>
                          <a:srgbClr val="C00000"/>
                        </a:solidFill>
                        <a:effectLst/>
                        <a:latin typeface="宋体" panose="02010600030101010101" pitchFamily="2" charset="-122"/>
                        <a:ea typeface="宋体" panose="02010600030101010101" pitchFamily="2" charset="-122"/>
                      </a:endParaRPr>
                    </a:p>
                  </a:txBody>
                  <a:tcPr marL="7620" marR="7620" marT="762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zh-CN" altLang="en-US" sz="1100" b="0" i="0" u="none" strike="noStrike">
                          <a:solidFill>
                            <a:srgbClr val="000000"/>
                          </a:solidFill>
                          <a:effectLst/>
                          <a:latin typeface="宋体" panose="02010600030101010101" pitchFamily="2" charset="-122"/>
                          <a:ea typeface="宋体" panose="02010600030101010101" pitchFamily="2" charset="-122"/>
                        </a:rPr>
                        <a:t>涂抹细胞</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altLang="zh-CN" sz="1100" b="0" i="0" u="none" strike="noStrike">
                          <a:solidFill>
                            <a:srgbClr val="000000"/>
                          </a:solidFill>
                          <a:effectLst/>
                          <a:latin typeface="宋体" panose="02010600030101010101" pitchFamily="2" charset="-122"/>
                          <a:ea typeface="宋体" panose="02010600030101010101" pitchFamily="2" charset="-122"/>
                        </a:rPr>
                        <a:t>27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altLang="zh-CN" sz="1100" b="0" i="0" u="none" strike="noStrike">
                          <a:solidFill>
                            <a:srgbClr val="000000"/>
                          </a:solidFill>
                          <a:effectLst/>
                          <a:latin typeface="宋体" panose="02010600030101010101" pitchFamily="2" charset="-122"/>
                          <a:ea typeface="宋体" panose="02010600030101010101" pitchFamily="2" charset="-122"/>
                        </a:rPr>
                        <a:t>27</a:t>
                      </a: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7474824"/>
                  </a:ext>
                </a:extLst>
              </a:tr>
              <a:tr h="216000">
                <a:tc>
                  <a:txBody>
                    <a:bodyPr/>
                    <a:lstStyle/>
                    <a:p>
                      <a:pPr algn="ctr" fontAlgn="ctr"/>
                      <a:endParaRPr lang="zh-CN" altLang="en-US" sz="1100" b="0" i="0" u="none" strike="noStrike">
                        <a:solidFill>
                          <a:srgbClr val="C00000"/>
                        </a:solidFill>
                        <a:effectLst/>
                        <a:latin typeface="宋体" panose="02010600030101010101" pitchFamily="2" charset="-122"/>
                        <a:ea typeface="宋体" panose="02010600030101010101" pitchFamily="2" charset="-122"/>
                      </a:endParaRPr>
                    </a:p>
                  </a:txBody>
                  <a:tcPr marL="7620" marR="7620" marT="762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zh-CN" altLang="en-US" sz="1100" b="0" i="0" u="none" strike="noStrike">
                          <a:solidFill>
                            <a:srgbClr val="000000"/>
                          </a:solidFill>
                          <a:effectLst/>
                          <a:latin typeface="宋体" panose="02010600030101010101" pitchFamily="2" charset="-122"/>
                          <a:ea typeface="宋体" panose="02010600030101010101" pitchFamily="2" charset="-122"/>
                        </a:rPr>
                        <a:t>沉渣</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altLang="zh-CN" sz="1100" b="0" i="0" u="none" strike="noStrike">
                          <a:solidFill>
                            <a:srgbClr val="000000"/>
                          </a:solidFill>
                          <a:effectLst/>
                          <a:latin typeface="宋体" panose="02010600030101010101" pitchFamily="2" charset="-122"/>
                          <a:ea typeface="宋体" panose="02010600030101010101" pitchFamily="2" charset="-122"/>
                        </a:rPr>
                        <a:t>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77419937"/>
                  </a:ext>
                </a:extLst>
              </a:tr>
              <a:tr h="216000">
                <a:tc gridSpan="4">
                  <a:txBody>
                    <a:bodyPr/>
                    <a:lstStyle/>
                    <a:p>
                      <a:pPr algn="ctr">
                        <a:lnSpc>
                          <a:spcPct val="100000"/>
                        </a:lnSpc>
                      </a:pPr>
                      <a:r>
                        <a:rPr lang="zh-CN" altLang="en-US" sz="1100" b="1" dirty="0">
                          <a:solidFill>
                            <a:schemeClr val="bg1"/>
                          </a:solidFill>
                          <a:latin typeface="宋体" panose="02010600030101010101" pitchFamily="2" charset="-122"/>
                          <a:ea typeface="宋体" panose="02010600030101010101" pitchFamily="2" charset="-122"/>
                        </a:rPr>
                        <a:t>血小板</a:t>
                      </a:r>
                    </a:p>
                  </a:txBody>
                  <a:tcPr marL="0" marR="0" marT="0" marB="0" anchor="ctr">
                    <a:lnT w="1905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chemeClr val="accent4">
                        <a:lumMod val="75000"/>
                      </a:schemeClr>
                    </a:solidFill>
                  </a:tcPr>
                </a:tc>
                <a:tc hMerge="1">
                  <a:txBody>
                    <a:bodyPr/>
                    <a:lstStyle/>
                    <a:p>
                      <a:endParaRPr lang="zh-CN" altLang="en-US"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rgbClr val="C0504D"/>
                    </a:solidFill>
                  </a:tcPr>
                </a:tc>
                <a:tc hMerge="1">
                  <a:txBody>
                    <a:bodyPr/>
                    <a:lstStyle/>
                    <a:p>
                      <a:endParaRPr lang="zh-CN" altLang="en-US"/>
                    </a:p>
                  </a:txBody>
                  <a:tcPr/>
                </a:tc>
                <a:tc hMerge="1">
                  <a:txBody>
                    <a:bodyPr/>
                    <a:lstStyle/>
                    <a:p>
                      <a:pPr algn="ctr">
                        <a:lnSpc>
                          <a:spcPct val="100000"/>
                        </a:lnSpc>
                      </a:pPr>
                      <a:endParaRPr lang="zh-CN" altLang="en-US" sz="1100" b="1" dirty="0">
                        <a:solidFill>
                          <a:schemeClr val="bg1"/>
                        </a:solidFill>
                        <a:latin typeface="宋体" panose="02010600030101010101" pitchFamily="2" charset="-122"/>
                        <a:ea typeface="宋体" panose="02010600030101010101" pitchFamily="2" charset="-122"/>
                      </a:endParaRPr>
                    </a:p>
                  </a:txBody>
                  <a:tcPr marL="0" marR="0" marT="0" marB="0" anchor="ct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3154958680"/>
                  </a:ext>
                </a:extLst>
              </a:tr>
              <a:tr h="216000">
                <a:tc>
                  <a:txBody>
                    <a:bodyPr/>
                    <a:lstStyle/>
                    <a:p>
                      <a:pPr algn="ctr">
                        <a:lnSpc>
                          <a:spcPct val="100000"/>
                        </a:lnSpc>
                      </a:pPr>
                      <a:endParaRPr lang="zh-CN" altLang="en-US" sz="1100" dirty="0">
                        <a:latin typeface="宋体" panose="02010600030101010101" pitchFamily="2" charset="-122"/>
                        <a:ea typeface="宋体" panose="02010600030101010101" pitchFamily="2" charset="-122"/>
                      </a:endParaRPr>
                    </a:p>
                  </a:txBody>
                  <a:tcPr marL="0" marR="0" marT="0" marB="0" anchor="ctr">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75000"/>
                      </a:schemeClr>
                    </a:solidFill>
                  </a:tcPr>
                </a:tc>
                <a:tc>
                  <a:txBody>
                    <a:bodyPr/>
                    <a:lstStyle/>
                    <a:p>
                      <a:pPr algn="l">
                        <a:lnSpc>
                          <a:spcPct val="100000"/>
                        </a:lnSpc>
                        <a:spcAft>
                          <a:spcPts val="0"/>
                        </a:spcAft>
                      </a:pPr>
                      <a:r>
                        <a:rPr lang="en-US" sz="1100" b="1" kern="100" dirty="0">
                          <a:solidFill>
                            <a:schemeClr val="bg1"/>
                          </a:solidFill>
                          <a:effectLst/>
                          <a:latin typeface="宋体" panose="02010600030101010101" pitchFamily="2" charset="-122"/>
                          <a:ea typeface="宋体" panose="02010600030101010101" pitchFamily="2" charset="-122"/>
                        </a:rPr>
                        <a:t>PLT</a:t>
                      </a:r>
                      <a:r>
                        <a:rPr lang="zh-CN" sz="1100" b="1" kern="100" dirty="0">
                          <a:solidFill>
                            <a:schemeClr val="bg1"/>
                          </a:solidFill>
                          <a:effectLst/>
                          <a:latin typeface="宋体" panose="02010600030101010101" pitchFamily="2" charset="-122"/>
                          <a:ea typeface="宋体" panose="02010600030101010101" pitchFamily="2" charset="-122"/>
                        </a:rPr>
                        <a:t>估数</a:t>
                      </a:r>
                      <a:endParaRPr lang="zh-CN" sz="1100" b="1" kern="1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75000"/>
                      </a:schemeClr>
                    </a:solidFill>
                  </a:tcPr>
                </a:tc>
                <a:tc>
                  <a:txBody>
                    <a:bodyPr/>
                    <a:lstStyle/>
                    <a:p>
                      <a:pPr algn="l">
                        <a:lnSpc>
                          <a:spcPct val="100000"/>
                        </a:lnSpc>
                        <a:spcAft>
                          <a:spcPts val="0"/>
                        </a:spcAft>
                      </a:pPr>
                      <a:r>
                        <a:rPr lang="zh-CN" sz="1100" b="1" kern="100" dirty="0">
                          <a:solidFill>
                            <a:schemeClr val="bg1"/>
                          </a:solidFill>
                          <a:effectLst/>
                          <a:latin typeface="宋体" panose="02010600030101010101" pitchFamily="2" charset="-122"/>
                          <a:ea typeface="宋体" panose="02010600030101010101" pitchFamily="2" charset="-122"/>
                        </a:rPr>
                        <a:t>估值结果</a:t>
                      </a:r>
                      <a:endParaRPr lang="zh-CN" sz="1100" b="1" kern="1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75000"/>
                      </a:schemeClr>
                    </a:solidFill>
                  </a:tcPr>
                </a:tc>
                <a:tc>
                  <a:txBody>
                    <a:bodyPr/>
                    <a:lstStyle/>
                    <a:p>
                      <a:pPr algn="l">
                        <a:lnSpc>
                          <a:spcPct val="100000"/>
                        </a:lnSpc>
                        <a:spcAft>
                          <a:spcPts val="0"/>
                        </a:spcAft>
                      </a:pPr>
                      <a:r>
                        <a:rPr lang="zh-CN" sz="1100" b="1" kern="100" dirty="0">
                          <a:solidFill>
                            <a:schemeClr val="bg1"/>
                          </a:solidFill>
                          <a:effectLst/>
                          <a:latin typeface="宋体" panose="02010600030101010101" pitchFamily="2" charset="-122"/>
                          <a:ea typeface="宋体" panose="02010600030101010101" pitchFamily="2" charset="-122"/>
                        </a:rPr>
                        <a:t>估值方式</a:t>
                      </a:r>
                      <a:endParaRPr lang="zh-CN" sz="1100" b="1" kern="10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28575"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2253774139"/>
                  </a:ext>
                </a:extLst>
              </a:tr>
              <a:tr h="216000">
                <a:tc>
                  <a:txBody>
                    <a:bodyPr/>
                    <a:lstStyle/>
                    <a:p>
                      <a:pPr algn="ctr">
                        <a:lnSpc>
                          <a:spcPct val="100000"/>
                        </a:lnSpc>
                      </a:pPr>
                      <a:endParaRPr lang="zh-CN" altLang="en-US" sz="1100" dirty="0">
                        <a:latin typeface="宋体" panose="02010600030101010101" pitchFamily="2" charset="-122"/>
                        <a:ea typeface="宋体" panose="02010600030101010101" pitchFamily="2" charset="-122"/>
                      </a:endParaRPr>
                    </a:p>
                  </a:txBody>
                  <a:tcPr marL="0" marR="0" marT="0" marB="0" anchor="ctr">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chemeClr val="bg1"/>
                    </a:solidFill>
                  </a:tcPr>
                </a:tc>
                <a:tc>
                  <a:txBody>
                    <a:bodyPr/>
                    <a:lstStyle/>
                    <a:p>
                      <a:pPr algn="l">
                        <a:lnSpc>
                          <a:spcPct val="100000"/>
                        </a:lnSpc>
                        <a:spcAft>
                          <a:spcPts val="0"/>
                        </a:spcAft>
                      </a:pPr>
                      <a:r>
                        <a:rPr lang="zh-CN" sz="1100" kern="100" dirty="0">
                          <a:effectLst/>
                          <a:latin typeface="宋体" panose="02010600030101010101" pitchFamily="2" charset="-122"/>
                          <a:ea typeface="宋体" panose="02010600030101010101" pitchFamily="2" charset="-122"/>
                          <a:cs typeface="Times New Roman" panose="02020603050405020304" pitchFamily="18" charset="0"/>
                        </a:rPr>
                        <a:t>血小板浓度</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chemeClr val="bg1"/>
                    </a:solidFill>
                  </a:tcPr>
                </a:tc>
                <a:tc>
                  <a:txBody>
                    <a:bodyPr/>
                    <a:lstStyle/>
                    <a:p>
                      <a:pPr algn="l" fontAlgn="ctr"/>
                      <a:r>
                        <a:rPr lang="en-US" sz="1100" b="0" i="0" u="none" strike="noStrike" dirty="0">
                          <a:solidFill>
                            <a:srgbClr val="000000"/>
                          </a:solidFill>
                          <a:effectLst/>
                          <a:latin typeface="宋体" panose="02010600030101010101" pitchFamily="2" charset="-122"/>
                          <a:ea typeface="宋体" panose="02010600030101010101" pitchFamily="2" charset="-122"/>
                        </a:rPr>
                        <a:t>12*10^9/L</a:t>
                      </a:r>
                    </a:p>
                  </a:txBody>
                  <a:tcPr marL="7620" marR="7620" marT="762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chemeClr val="bg1"/>
                    </a:solidFill>
                  </a:tcPr>
                </a:tc>
                <a:tc>
                  <a:txBody>
                    <a:bodyPr/>
                    <a:lstStyle/>
                    <a:p>
                      <a:pPr algn="l">
                        <a:lnSpc>
                          <a:spcPct val="100000"/>
                        </a:lnSpc>
                        <a:spcAft>
                          <a:spcPts val="0"/>
                        </a:spcAft>
                      </a:pPr>
                      <a:r>
                        <a:rPr lang="zh-CN" sz="1100" kern="100" dirty="0">
                          <a:effectLst/>
                          <a:latin typeface="宋体" panose="02010600030101010101" pitchFamily="2" charset="-122"/>
                          <a:ea typeface="宋体" panose="02010600030101010101" pitchFamily="2" charset="-122"/>
                          <a:cs typeface="Times New Roman" panose="02020603050405020304" pitchFamily="18" charset="0"/>
                        </a:rPr>
                        <a:t>自动</a:t>
                      </a:r>
                    </a:p>
                  </a:txBody>
                  <a:tcPr marL="0" marR="0" marT="0" marB="0" anchor="ctr">
                    <a:lnL w="28575" cap="flat" cmpd="sng" algn="ctr">
                      <a:no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709933289"/>
                  </a:ext>
                </a:extLst>
              </a:tr>
              <a:tr h="216000">
                <a:tc>
                  <a:txBody>
                    <a:bodyPr/>
                    <a:lstStyle/>
                    <a:p>
                      <a:pPr algn="ctr">
                        <a:lnSpc>
                          <a:spcPct val="100000"/>
                        </a:lnSpc>
                      </a:pPr>
                      <a:endParaRPr lang="zh-CN" altLang="en-US" sz="1100" dirty="0">
                        <a:latin typeface="宋体" panose="02010600030101010101" pitchFamily="2" charset="-122"/>
                        <a:ea typeface="宋体" panose="02010600030101010101" pitchFamily="2" charset="-122"/>
                      </a:endParaRPr>
                    </a:p>
                  </a:txBody>
                  <a:tcPr marL="0" marR="0" marT="0" marB="0" anchor="ctr">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85000"/>
                      </a:schemeClr>
                    </a:solidFill>
                  </a:tcPr>
                </a:tc>
                <a:tc>
                  <a:txBody>
                    <a:bodyPr/>
                    <a:lstStyle/>
                    <a:p>
                      <a:pPr algn="l">
                        <a:lnSpc>
                          <a:spcPct val="100000"/>
                        </a:lnSpc>
                        <a:spcAft>
                          <a:spcPts val="0"/>
                        </a:spcAft>
                      </a:pPr>
                      <a:r>
                        <a:rPr lang="zh-CN" sz="1100" kern="100" dirty="0">
                          <a:effectLst/>
                          <a:latin typeface="宋体" panose="02010600030101010101" pitchFamily="2" charset="-122"/>
                          <a:ea typeface="宋体" panose="02010600030101010101" pitchFamily="2" charset="-122"/>
                          <a:cs typeface="Times New Roman" panose="02020603050405020304" pitchFamily="18" charset="0"/>
                        </a:rPr>
                        <a:t>血小板浓度</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85000"/>
                      </a:schemeClr>
                    </a:solidFill>
                  </a:tcPr>
                </a:tc>
                <a:tc>
                  <a:txBody>
                    <a:bodyPr/>
                    <a:lstStyle/>
                    <a:p>
                      <a:pPr algn="l" fontAlgn="ctr"/>
                      <a:r>
                        <a:rPr lang="en-US" sz="1100" b="0" i="0" u="none" strike="noStrike" dirty="0">
                          <a:solidFill>
                            <a:srgbClr val="000000"/>
                          </a:solidFill>
                          <a:effectLst/>
                          <a:latin typeface="宋体" panose="02010600030101010101" pitchFamily="2" charset="-122"/>
                          <a:ea typeface="宋体" panose="02010600030101010101" pitchFamily="2" charset="-122"/>
                        </a:rPr>
                        <a:t>13*10^9/L</a:t>
                      </a:r>
                    </a:p>
                  </a:txBody>
                  <a:tcPr marL="7620" marR="7620" marT="762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85000"/>
                      </a:schemeClr>
                    </a:solidFill>
                  </a:tcPr>
                </a:tc>
                <a:tc>
                  <a:txBody>
                    <a:bodyPr/>
                    <a:lstStyle/>
                    <a:p>
                      <a:pPr algn="l">
                        <a:lnSpc>
                          <a:spcPct val="100000"/>
                        </a:lnSpc>
                        <a:spcAft>
                          <a:spcPts val="0"/>
                        </a:spcAft>
                      </a:pPr>
                      <a:r>
                        <a:rPr lang="zh-CN" sz="1100" kern="100" dirty="0">
                          <a:effectLst/>
                          <a:latin typeface="宋体" panose="02010600030101010101" pitchFamily="2" charset="-122"/>
                          <a:ea typeface="宋体" panose="02010600030101010101" pitchFamily="2" charset="-122"/>
                          <a:cs typeface="Times New Roman" panose="02020603050405020304" pitchFamily="18" charset="0"/>
                        </a:rPr>
                        <a:t>手动</a:t>
                      </a:r>
                    </a:p>
                  </a:txBody>
                  <a:tcPr marL="0" marR="0" marT="0" marB="0" anchor="ctr">
                    <a:lnL w="28575"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09544809"/>
                  </a:ext>
                </a:extLst>
              </a:tr>
              <a:tr h="216000">
                <a:tc gridSpan="4">
                  <a:txBody>
                    <a:bodyPr/>
                    <a:lstStyle/>
                    <a:p>
                      <a:pPr algn="ctr">
                        <a:lnSpc>
                          <a:spcPct val="100000"/>
                        </a:lnSpc>
                      </a:pPr>
                      <a:r>
                        <a:rPr lang="zh-CN" altLang="en-US" sz="1100" b="1" dirty="0">
                          <a:solidFill>
                            <a:schemeClr val="bg1"/>
                          </a:solidFill>
                          <a:latin typeface="宋体" panose="02010600030101010101" pitchFamily="2" charset="-122"/>
                          <a:ea typeface="宋体" panose="02010600030101010101" pitchFamily="2" charset="-122"/>
                        </a:rPr>
                        <a:t>红细胞</a:t>
                      </a:r>
                    </a:p>
                  </a:txBody>
                  <a:tcPr marL="0" marR="0" marT="0" marB="0" anchor="ctr">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C0504D"/>
                    </a:solidFill>
                  </a:tcPr>
                </a:tc>
                <a:tc hMerge="1">
                  <a:txBody>
                    <a:bodyPr/>
                    <a:lstStyle/>
                    <a:p>
                      <a:pPr algn="l">
                        <a:lnSpc>
                          <a:spcPct val="100000"/>
                        </a:lnSpc>
                        <a:spcAft>
                          <a:spcPts val="0"/>
                        </a:spcAft>
                      </a:pPr>
                      <a:endParaRPr lang="zh-CN" sz="11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85000"/>
                      </a:schemeClr>
                    </a:solidFill>
                  </a:tcPr>
                </a:tc>
                <a:tc hMerge="1">
                  <a:txBody>
                    <a:bodyPr/>
                    <a:lstStyle/>
                    <a:p>
                      <a:pPr algn="l" fontAlgn="ctr"/>
                      <a:endParaRPr lang="en-US" sz="11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85000"/>
                      </a:schemeClr>
                    </a:solidFill>
                  </a:tcPr>
                </a:tc>
                <a:tc hMerge="1">
                  <a:txBody>
                    <a:bodyPr/>
                    <a:lstStyle/>
                    <a:p>
                      <a:pPr algn="l">
                        <a:lnSpc>
                          <a:spcPct val="100000"/>
                        </a:lnSpc>
                        <a:spcAft>
                          <a:spcPts val="0"/>
                        </a:spcAft>
                      </a:pPr>
                      <a:endParaRPr lang="zh-CN" sz="11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w="28575"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9423808"/>
                  </a:ext>
                </a:extLst>
              </a:tr>
              <a:tr h="216000">
                <a:tc>
                  <a:txBody>
                    <a:bodyPr/>
                    <a:lstStyle/>
                    <a:p>
                      <a:pPr algn="ctr" fontAlgn="ctr"/>
                      <a:r>
                        <a:rPr lang="zh-CN" altLang="en-US" sz="1100" b="1" i="0" u="none" strike="noStrike" dirty="0">
                          <a:solidFill>
                            <a:schemeClr val="bg1"/>
                          </a:solidFill>
                          <a:effectLst/>
                          <a:latin typeface="宋体" panose="02010600030101010101" pitchFamily="2" charset="-122"/>
                          <a:ea typeface="宋体" panose="02010600030101010101" pitchFamily="2" charset="-122"/>
                        </a:rPr>
                        <a:t>　</a:t>
                      </a:r>
                    </a:p>
                  </a:txBody>
                  <a:tcPr marL="6350" marR="6350" marT="6350" marB="0" anchor="ctr">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C0504D"/>
                    </a:solidFill>
                  </a:tcPr>
                </a:tc>
                <a:tc>
                  <a:txBody>
                    <a:bodyPr/>
                    <a:lstStyle/>
                    <a:p>
                      <a:pPr algn="l" fontAlgn="ctr"/>
                      <a:r>
                        <a:rPr lang="zh-CN" altLang="en-US" sz="1100" b="1" i="0" u="none" strike="noStrike" dirty="0">
                          <a:solidFill>
                            <a:schemeClr val="bg1"/>
                          </a:solidFill>
                          <a:effectLst/>
                          <a:latin typeface="宋体" panose="02010600030101010101" pitchFamily="2" charset="-122"/>
                          <a:ea typeface="宋体" panose="02010600030101010101" pitchFamily="2" charset="-122"/>
                        </a:rPr>
                        <a:t>大小</a:t>
                      </a:r>
                    </a:p>
                  </a:txBody>
                  <a:tcPr marL="6350" marR="6350" marT="635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C0504D"/>
                    </a:solidFill>
                  </a:tcPr>
                </a:tc>
                <a:tc>
                  <a:txBody>
                    <a:bodyPr/>
                    <a:lstStyle/>
                    <a:p>
                      <a:pPr algn="l" fontAlgn="ctr"/>
                      <a:r>
                        <a:rPr lang="zh-CN" altLang="en-US" sz="1100" b="1" i="0" u="none" strike="noStrike" dirty="0">
                          <a:solidFill>
                            <a:schemeClr val="bg1"/>
                          </a:solidFill>
                          <a:effectLst/>
                          <a:latin typeface="宋体" panose="02010600030101010101" pitchFamily="2" charset="-122"/>
                          <a:ea typeface="宋体" panose="02010600030101010101" pitchFamily="2" charset="-122"/>
                        </a:rPr>
                        <a:t>程度</a:t>
                      </a:r>
                    </a:p>
                  </a:txBody>
                  <a:tcPr marL="6350" marR="6350" marT="635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C0504D"/>
                    </a:solidFill>
                  </a:tcPr>
                </a:tc>
                <a:tc>
                  <a:txBody>
                    <a:bodyPr/>
                    <a:lstStyle/>
                    <a:p>
                      <a:pPr algn="l" fontAlgn="ctr"/>
                      <a:r>
                        <a:rPr lang="en-US" altLang="zh-CN" sz="1100" b="1" i="0" u="none" strike="noStrike" dirty="0">
                          <a:solidFill>
                            <a:schemeClr val="bg1"/>
                          </a:solidFill>
                          <a:effectLst/>
                          <a:latin typeface="宋体" panose="02010600030101010101" pitchFamily="2" charset="-122"/>
                          <a:ea typeface="宋体" panose="02010600030101010101" pitchFamily="2" charset="-122"/>
                        </a:rPr>
                        <a:t>%</a:t>
                      </a:r>
                    </a:p>
                  </a:txBody>
                  <a:tcPr marL="6350" marR="6350" marT="6350" marB="0" anchor="ctr">
                    <a:lnL w="28575"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C0504D"/>
                    </a:solidFill>
                  </a:tcPr>
                </a:tc>
                <a:extLst>
                  <a:ext uri="{0D108BD9-81ED-4DB2-BD59-A6C34878D82A}">
                    <a16:rowId xmlns:a16="http://schemas.microsoft.com/office/drawing/2014/main" val="2018693791"/>
                  </a:ext>
                </a:extLst>
              </a:tr>
              <a:tr h="216000">
                <a:tc>
                  <a:txBody>
                    <a:bodyPr/>
                    <a:lstStyle/>
                    <a:p>
                      <a:pPr algn="ctr" fontAlgn="ctr"/>
                      <a:r>
                        <a:rPr lang="en-US" altLang="zh-CN" sz="1100" b="0" i="0" u="none" strike="noStrike">
                          <a:solidFill>
                            <a:srgbClr val="C00000"/>
                          </a:solidFill>
                          <a:effectLst/>
                          <a:latin typeface="宋体" panose="02010600030101010101" pitchFamily="2" charset="-122"/>
                          <a:ea typeface="宋体" panose="02010600030101010101" pitchFamily="2" charset="-122"/>
                        </a:rPr>
                        <a:t>!</a:t>
                      </a:r>
                    </a:p>
                  </a:txBody>
                  <a:tcPr marL="6350" marR="6350" marT="6350" marB="0" anchor="ctr">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l" fontAlgn="ctr"/>
                      <a:r>
                        <a:rPr lang="zh-CN" altLang="en-US" sz="1100" b="0" i="0" u="none" strike="noStrike" dirty="0">
                          <a:solidFill>
                            <a:srgbClr val="000000"/>
                          </a:solidFill>
                          <a:effectLst/>
                          <a:latin typeface="宋体" panose="02010600030101010101" pitchFamily="2" charset="-122"/>
                          <a:ea typeface="宋体" panose="02010600030101010101" pitchFamily="2" charset="-122"/>
                        </a:rPr>
                        <a:t>红细胞大小不均</a:t>
                      </a:r>
                    </a:p>
                  </a:txBody>
                  <a:tcPr marL="6350" marR="6350" marT="635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l"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3+</a:t>
                      </a:r>
                    </a:p>
                  </a:txBody>
                  <a:tcPr marL="6350" marR="6350" marT="635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l" fontAlgn="ct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lnL w="28575"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16866111"/>
                  </a:ext>
                </a:extLst>
              </a:tr>
              <a:tr h="216000">
                <a:tc>
                  <a:txBody>
                    <a:bodyPr/>
                    <a:lstStyle/>
                    <a:p>
                      <a:pPr algn="ctr" fontAlgn="ctr"/>
                      <a:r>
                        <a:rPr lang="zh-CN" altLang="en-US" sz="1100" b="0" i="0" u="none" strike="noStrike">
                          <a:solidFill>
                            <a:schemeClr val="bg1"/>
                          </a:solidFill>
                          <a:effectLst/>
                          <a:latin typeface="宋体" panose="02010600030101010101" pitchFamily="2" charset="-122"/>
                          <a:ea typeface="宋体" panose="02010600030101010101" pitchFamily="2" charset="-122"/>
                        </a:rPr>
                        <a:t>　</a:t>
                      </a:r>
                    </a:p>
                  </a:txBody>
                  <a:tcPr marL="7620" marR="7620" marT="7620" marB="0" anchor="ctr">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C0504D"/>
                    </a:solidFill>
                  </a:tcPr>
                </a:tc>
                <a:tc>
                  <a:txBody>
                    <a:bodyPr/>
                    <a:lstStyle/>
                    <a:p>
                      <a:pPr algn="l" fontAlgn="ctr"/>
                      <a:r>
                        <a:rPr lang="zh-CN" altLang="en-US" sz="1100" b="1" i="0" u="none" strike="noStrike" dirty="0">
                          <a:solidFill>
                            <a:schemeClr val="bg1"/>
                          </a:solidFill>
                          <a:effectLst/>
                          <a:latin typeface="宋体" panose="02010600030101010101" pitchFamily="2" charset="-122"/>
                          <a:ea typeface="宋体" panose="02010600030101010101" pitchFamily="2" charset="-122"/>
                        </a:rPr>
                        <a:t>形状</a:t>
                      </a:r>
                    </a:p>
                  </a:txBody>
                  <a:tcPr marL="7620" marR="7620" marT="762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C0504D"/>
                    </a:solidFill>
                  </a:tcPr>
                </a:tc>
                <a:tc>
                  <a:txBody>
                    <a:bodyPr/>
                    <a:lstStyle/>
                    <a:p>
                      <a:pPr algn="l" fontAlgn="ctr"/>
                      <a:r>
                        <a:rPr lang="zh-CN" altLang="en-US" sz="1100" b="1" i="0" u="none" strike="noStrike">
                          <a:solidFill>
                            <a:schemeClr val="bg1"/>
                          </a:solidFill>
                          <a:effectLst/>
                          <a:latin typeface="宋体" panose="02010600030101010101" pitchFamily="2" charset="-122"/>
                          <a:ea typeface="宋体" panose="02010600030101010101" pitchFamily="2" charset="-122"/>
                        </a:rPr>
                        <a:t>程度</a:t>
                      </a:r>
                    </a:p>
                  </a:txBody>
                  <a:tcPr marL="7620" marR="7620" marT="762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C0504D"/>
                    </a:solidFill>
                  </a:tcPr>
                </a:tc>
                <a:tc>
                  <a:txBody>
                    <a:bodyPr/>
                    <a:lstStyle/>
                    <a:p>
                      <a:pPr algn="l" fontAlgn="ctr"/>
                      <a:r>
                        <a:rPr lang="en-US" altLang="zh-CN" sz="1100" b="1" i="0" u="none" strike="noStrike" dirty="0">
                          <a:solidFill>
                            <a:schemeClr val="bg1"/>
                          </a:solidFill>
                          <a:effectLst/>
                          <a:latin typeface="宋体" panose="02010600030101010101" pitchFamily="2" charset="-122"/>
                          <a:ea typeface="宋体" panose="02010600030101010101" pitchFamily="2" charset="-122"/>
                        </a:rPr>
                        <a:t>%</a:t>
                      </a:r>
                    </a:p>
                  </a:txBody>
                  <a:tcPr marL="7620" marR="7620" marT="7620" marB="0" anchor="ctr">
                    <a:lnL w="28575"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C0504D"/>
                    </a:solidFill>
                  </a:tcPr>
                </a:tc>
                <a:extLst>
                  <a:ext uri="{0D108BD9-81ED-4DB2-BD59-A6C34878D82A}">
                    <a16:rowId xmlns:a16="http://schemas.microsoft.com/office/drawing/2014/main" val="20693759"/>
                  </a:ext>
                </a:extLst>
              </a:tr>
              <a:tr h="216000">
                <a:tc>
                  <a:txBody>
                    <a:bodyPr/>
                    <a:lstStyle/>
                    <a:p>
                      <a:pPr algn="ctr" fontAlgn="ctr"/>
                      <a:r>
                        <a:rPr lang="en-US" altLang="zh-CN" sz="1100" b="0" i="0" u="none" strike="noStrike">
                          <a:solidFill>
                            <a:srgbClr val="C00000"/>
                          </a:solidFill>
                          <a:effectLst/>
                          <a:latin typeface="宋体" panose="02010600030101010101" pitchFamily="2" charset="-122"/>
                          <a:ea typeface="宋体" panose="02010600030101010101" pitchFamily="2" charset="-122"/>
                        </a:rPr>
                        <a:t>!</a:t>
                      </a:r>
                    </a:p>
                  </a:txBody>
                  <a:tcPr marL="7620" marR="7620" marT="7620" marB="0" anchor="ctr">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l" fontAlgn="ctr"/>
                      <a:r>
                        <a:rPr lang="zh-CN" altLang="en-US" sz="1100" b="0" i="0" u="none" strike="noStrike">
                          <a:solidFill>
                            <a:srgbClr val="000000"/>
                          </a:solidFill>
                          <a:effectLst/>
                          <a:latin typeface="宋体" panose="02010600030101010101" pitchFamily="2" charset="-122"/>
                          <a:ea typeface="宋体" panose="02010600030101010101" pitchFamily="2" charset="-122"/>
                        </a:rPr>
                        <a:t>裂片红细胞</a:t>
                      </a:r>
                    </a:p>
                  </a:txBody>
                  <a:tcPr marL="7620" marR="7620" marT="762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l" fontAlgn="ctr"/>
                      <a:r>
                        <a:rPr lang="en-US" altLang="zh-CN" sz="1100" b="0" i="0" u="none" strike="noStrike">
                          <a:solidFill>
                            <a:srgbClr val="000000"/>
                          </a:solidFill>
                          <a:effectLst/>
                          <a:latin typeface="宋体" panose="02010600030101010101" pitchFamily="2" charset="-122"/>
                          <a:ea typeface="宋体" panose="02010600030101010101" pitchFamily="2" charset="-122"/>
                        </a:rPr>
                        <a:t>3+</a:t>
                      </a:r>
                    </a:p>
                  </a:txBody>
                  <a:tcPr marL="7620" marR="7620" marT="762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l" fontAlgn="ctr"/>
                      <a:r>
                        <a:rPr lang="en-US" altLang="zh-CN" sz="1100" b="0" i="0" u="none" strike="noStrike">
                          <a:solidFill>
                            <a:srgbClr val="000000"/>
                          </a:solidFill>
                          <a:effectLst/>
                          <a:latin typeface="宋体" panose="02010600030101010101" pitchFamily="2" charset="-122"/>
                          <a:ea typeface="宋体" panose="02010600030101010101" pitchFamily="2" charset="-122"/>
                        </a:rPr>
                        <a:t>9.4</a:t>
                      </a:r>
                    </a:p>
                  </a:txBody>
                  <a:tcPr marL="7620" marR="7620" marT="7620" marB="0" anchor="ctr">
                    <a:lnL w="28575"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49969908"/>
                  </a:ext>
                </a:extLst>
              </a:tr>
              <a:tr h="216000">
                <a:tc>
                  <a:txBody>
                    <a:bodyPr/>
                    <a:lstStyle/>
                    <a:p>
                      <a:pPr algn="ctr" fontAlgn="ctr"/>
                      <a:r>
                        <a:rPr lang="en-US" altLang="zh-CN" sz="1100" b="0" i="0" u="none" strike="noStrike">
                          <a:solidFill>
                            <a:srgbClr val="C00000"/>
                          </a:solidFill>
                          <a:effectLst/>
                          <a:latin typeface="宋体" panose="02010600030101010101" pitchFamily="2" charset="-122"/>
                          <a:ea typeface="宋体" panose="02010600030101010101" pitchFamily="2" charset="-122"/>
                        </a:rPr>
                        <a:t>!</a:t>
                      </a:r>
                    </a:p>
                  </a:txBody>
                  <a:tcPr marL="7620" marR="7620" marT="7620" marB="0" anchor="ctr">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85000"/>
                      </a:schemeClr>
                    </a:solidFill>
                  </a:tcPr>
                </a:tc>
                <a:tc>
                  <a:txBody>
                    <a:bodyPr/>
                    <a:lstStyle/>
                    <a:p>
                      <a:pPr algn="l" fontAlgn="ctr"/>
                      <a:r>
                        <a:rPr lang="zh-CN" altLang="en-US" sz="1100" b="0" i="0" u="none" strike="noStrike">
                          <a:solidFill>
                            <a:srgbClr val="000000"/>
                          </a:solidFill>
                          <a:effectLst/>
                          <a:latin typeface="宋体" panose="02010600030101010101" pitchFamily="2" charset="-122"/>
                          <a:ea typeface="宋体" panose="02010600030101010101" pitchFamily="2" charset="-122"/>
                        </a:rPr>
                        <a:t>不规则收缩红细胞</a:t>
                      </a:r>
                    </a:p>
                  </a:txBody>
                  <a:tcPr marL="7620" marR="7620" marT="762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85000"/>
                      </a:schemeClr>
                    </a:solidFill>
                  </a:tcPr>
                </a:tc>
                <a:tc>
                  <a:txBody>
                    <a:bodyPr/>
                    <a:lstStyle/>
                    <a:p>
                      <a:pPr algn="l" fontAlgn="ctr"/>
                      <a:r>
                        <a:rPr lang="en-US" altLang="zh-CN" sz="1100" b="0" i="0" u="none" strike="noStrike">
                          <a:solidFill>
                            <a:srgbClr val="000000"/>
                          </a:solidFill>
                          <a:effectLst/>
                          <a:latin typeface="宋体" panose="02010600030101010101" pitchFamily="2" charset="-122"/>
                          <a:ea typeface="宋体" panose="02010600030101010101" pitchFamily="2" charset="-122"/>
                        </a:rPr>
                        <a:t>2+</a:t>
                      </a:r>
                    </a:p>
                  </a:txBody>
                  <a:tcPr marL="7620" marR="7620" marT="762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85000"/>
                      </a:schemeClr>
                    </a:solidFill>
                  </a:tcPr>
                </a:tc>
                <a:tc>
                  <a:txBody>
                    <a:bodyPr/>
                    <a:lstStyle/>
                    <a:p>
                      <a:pPr algn="l" fontAlgn="ctr"/>
                      <a:r>
                        <a:rPr lang="en-US" altLang="zh-CN" sz="1100" b="0" i="0" u="none" strike="noStrike" dirty="0">
                          <a:solidFill>
                            <a:srgbClr val="000000"/>
                          </a:solidFill>
                          <a:effectLst/>
                          <a:latin typeface="宋体" panose="02010600030101010101" pitchFamily="2" charset="-122"/>
                          <a:ea typeface="宋体" panose="02010600030101010101" pitchFamily="2" charset="-122"/>
                        </a:rPr>
                        <a:t>6.2</a:t>
                      </a:r>
                    </a:p>
                  </a:txBody>
                  <a:tcPr marL="7620" marR="7620" marT="7620" marB="0" anchor="ctr">
                    <a:lnL w="28575"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65726421"/>
                  </a:ext>
                </a:extLst>
              </a:tr>
            </a:tbl>
          </a:graphicData>
        </a:graphic>
      </p:graphicFrame>
      <p:sp>
        <p:nvSpPr>
          <p:cNvPr id="10" name="文本框 9">
            <a:extLst>
              <a:ext uri="{FF2B5EF4-FFF2-40B4-BE49-F238E27FC236}">
                <a16:creationId xmlns:a16="http://schemas.microsoft.com/office/drawing/2014/main" id="{B99BF11B-0022-46B2-B227-D3B529017105}"/>
              </a:ext>
            </a:extLst>
          </p:cNvPr>
          <p:cNvSpPr txBox="1"/>
          <p:nvPr/>
        </p:nvSpPr>
        <p:spPr>
          <a:xfrm>
            <a:off x="3452613" y="790843"/>
            <a:ext cx="1255032" cy="3432131"/>
          </a:xfrm>
          <a:prstGeom prst="rect">
            <a:avLst/>
          </a:prstGeom>
          <a:noFill/>
        </p:spPr>
        <p:txBody>
          <a:bodyPr wrap="square" rtlCol="0" anchor="ctr">
            <a:noAutofit/>
          </a:bodyPr>
          <a:lstStyle/>
          <a:p>
            <a:pPr algn="ctr"/>
            <a:r>
              <a:rPr lang="zh-CN" altLang="en-US" sz="4400" dirty="0">
                <a:latin typeface="微软雅黑" panose="020B0503020204020204" pitchFamily="34" charset="-122"/>
                <a:ea typeface="微软雅黑" panose="020B0503020204020204" pitchFamily="34" charset="-122"/>
              </a:rPr>
              <a:t>裂片红细胞</a:t>
            </a:r>
          </a:p>
        </p:txBody>
      </p:sp>
      <p:pic>
        <p:nvPicPr>
          <p:cNvPr id="14" name="图片 13">
            <a:extLst>
              <a:ext uri="{FF2B5EF4-FFF2-40B4-BE49-F238E27FC236}">
                <a16:creationId xmlns:a16="http://schemas.microsoft.com/office/drawing/2014/main" id="{08DCAB20-B26D-4A0E-BB42-B9A76A199591}"/>
              </a:ext>
            </a:extLst>
          </p:cNvPr>
          <p:cNvPicPr>
            <a:picLocks noChangeAspect="1"/>
          </p:cNvPicPr>
          <p:nvPr/>
        </p:nvPicPr>
        <p:blipFill rotWithShape="1">
          <a:blip r:embed="rId2">
            <a:extLst>
              <a:ext uri="{28A0092B-C50C-407E-A947-70E740481C1C}">
                <a14:useLocalDpi xmlns:a14="http://schemas.microsoft.com/office/drawing/2010/main" val="0"/>
              </a:ext>
            </a:extLst>
          </a:blip>
          <a:srcRect b="43993"/>
          <a:stretch/>
        </p:blipFill>
        <p:spPr>
          <a:xfrm>
            <a:off x="4892040" y="753849"/>
            <a:ext cx="7299960" cy="3432131"/>
          </a:xfrm>
          <a:prstGeom prst="rect">
            <a:avLst/>
          </a:prstGeom>
        </p:spPr>
      </p:pic>
    </p:spTree>
    <p:extLst>
      <p:ext uri="{BB962C8B-B14F-4D97-AF65-F5344CB8AC3E}">
        <p14:creationId xmlns:p14="http://schemas.microsoft.com/office/powerpoint/2010/main" val="3456181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a:extLst>
              <a:ext uri="{FF2B5EF4-FFF2-40B4-BE49-F238E27FC236}">
                <a16:creationId xmlns:a16="http://schemas.microsoft.com/office/drawing/2014/main" id="{BCA8EF14-0E96-4377-97DA-7D118E8D0B0B}"/>
              </a:ext>
            </a:extLst>
          </p:cNvPr>
          <p:cNvSpPr txBox="1"/>
          <p:nvPr/>
        </p:nvSpPr>
        <p:spPr>
          <a:xfrm>
            <a:off x="439947" y="3593592"/>
            <a:ext cx="5485364" cy="2514600"/>
          </a:xfrm>
          <a:prstGeom prst="rect">
            <a:avLst/>
          </a:prstGeom>
          <a:solidFill>
            <a:schemeClr val="bg1"/>
          </a:solidFill>
          <a:ln>
            <a:solidFill>
              <a:srgbClr val="C00000"/>
            </a:solidFill>
          </a:ln>
        </p:spPr>
        <p:txBody>
          <a:bodyPr wrap="square" rtlCol="0">
            <a:noAutofit/>
          </a:bodyPr>
          <a:lstStyle/>
          <a:p>
            <a:pPr>
              <a:buClr>
                <a:srgbClr val="C00000"/>
              </a:buClr>
              <a:buSzPct val="70000"/>
            </a:pPr>
            <a:r>
              <a:rPr lang="zh-CN" altLang="en-US" sz="1100" b="1" dirty="0">
                <a:latin typeface="微软雅黑" panose="020B0503020204020204" pitchFamily="34" charset="-122"/>
                <a:ea typeface="微软雅黑" panose="020B0503020204020204" pitchFamily="34" charset="-122"/>
              </a:rPr>
              <a:t>案例分析：</a:t>
            </a:r>
            <a:endParaRPr lang="en-US" altLang="zh-CN" sz="1100" b="1" dirty="0">
              <a:latin typeface="微软雅黑" panose="020B0503020204020204" pitchFamily="34" charset="-122"/>
              <a:ea typeface="微软雅黑" panose="020B0503020204020204" pitchFamily="34" charset="-122"/>
            </a:endParaRPr>
          </a:p>
          <a:p>
            <a:pPr>
              <a:buClr>
                <a:srgbClr val="C00000"/>
              </a:buClr>
              <a:buSzPct val="70000"/>
            </a:pPr>
            <a:endParaRPr lang="en-US" altLang="zh-CN" sz="1100" b="1" dirty="0">
              <a:latin typeface="微软雅黑" panose="020B0503020204020204" pitchFamily="34" charset="-122"/>
              <a:ea typeface="微软雅黑" panose="020B0503020204020204" pitchFamily="34" charset="-122"/>
            </a:endParaRPr>
          </a:p>
          <a:p>
            <a:pPr marL="285750" indent="-285750">
              <a:buClr>
                <a:srgbClr val="C0504D"/>
              </a:buClr>
              <a:buFont typeface="Wingdings" panose="05000000000000000000" pitchFamily="2" charset="2"/>
              <a:buChar char="l"/>
            </a:pPr>
            <a:r>
              <a:rPr lang="zh-CN" altLang="en-US" sz="1100" kern="100" dirty="0">
                <a:latin typeface="微软雅黑" panose="020B0503020204020204" pitchFamily="34" charset="-122"/>
                <a:ea typeface="微软雅黑" panose="020B0503020204020204" pitchFamily="34" charset="-122"/>
                <a:cs typeface="Times New Roman" panose="02020603050405020304" pitchFamily="18" charset="0"/>
              </a:rPr>
              <a:t>该患者白细胞计数正常，有贫血及血小板减少，仪器报警信息提示“异常淋巴细胞</a:t>
            </a:r>
            <a:r>
              <a:rPr lang="en-US" altLang="zh-CN" sz="11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100" kern="100" dirty="0">
                <a:latin typeface="微软雅黑" panose="020B0503020204020204" pitchFamily="34" charset="-122"/>
                <a:ea typeface="微软雅黑" panose="020B0503020204020204" pitchFamily="34" charset="-122"/>
                <a:cs typeface="Times New Roman" panose="02020603050405020304" pitchFamily="18" charset="0"/>
              </a:rPr>
              <a:t>原始细胞？”，血涂片发现粒细胞有核左移现象，也发现有核红细胞增多，有核细胞的问题基本解决。然而，检验人员发现该患者有发热及意识模糊的临床表现，生化结果提示溶血可能，血细胞分析有贫血及血小板少，并提示了红细胞碎片存在可能，因而认真分析了其红细胞形态，发现</a:t>
            </a:r>
            <a:r>
              <a:rPr lang="en-US" altLang="zh-CN" sz="1100" kern="100" dirty="0">
                <a:latin typeface="微软雅黑" panose="020B0503020204020204" pitchFamily="34" charset="-122"/>
                <a:ea typeface="微软雅黑" panose="020B0503020204020204" pitchFamily="34" charset="-122"/>
                <a:cs typeface="Times New Roman" panose="02020603050405020304" pitchFamily="18" charset="0"/>
              </a:rPr>
              <a:t>9%</a:t>
            </a:r>
            <a:r>
              <a:rPr lang="zh-CN" altLang="en-US" sz="1100" kern="100" dirty="0">
                <a:latin typeface="微软雅黑" panose="020B0503020204020204" pitchFamily="34" charset="-122"/>
                <a:ea typeface="微软雅黑" panose="020B0503020204020204" pitchFamily="34" charset="-122"/>
                <a:cs typeface="Times New Roman" panose="02020603050405020304" pitchFamily="18" charset="0"/>
              </a:rPr>
              <a:t>裂片红细胞。根据形态学分析结果，检验人员立即致电临床，提示临床注意血栓性血小板减少性紫癜可能，建议完善出凝血检查及</a:t>
            </a:r>
            <a:r>
              <a:rPr lang="en-US" altLang="zh-CN" sz="1100" kern="100" dirty="0">
                <a:latin typeface="微软雅黑" panose="020B0503020204020204" pitchFamily="34" charset="-122"/>
                <a:ea typeface="微软雅黑" panose="020B0503020204020204" pitchFamily="34" charset="-122"/>
                <a:cs typeface="Times New Roman" panose="02020603050405020304" pitchFamily="18" charset="0"/>
              </a:rPr>
              <a:t>ADAMTS13</a:t>
            </a:r>
            <a:r>
              <a:rPr lang="zh-CN" altLang="en-US" sz="1100" kern="100" dirty="0">
                <a:latin typeface="微软雅黑" panose="020B0503020204020204" pitchFamily="34" charset="-122"/>
                <a:ea typeface="微软雅黑" panose="020B0503020204020204" pitchFamily="34" charset="-122"/>
                <a:cs typeface="Times New Roman" panose="02020603050405020304" pitchFamily="18" charset="0"/>
              </a:rPr>
              <a:t>活性检测。</a:t>
            </a:r>
          </a:p>
          <a:p>
            <a:pPr marL="285750" indent="-285750">
              <a:buClr>
                <a:srgbClr val="C0504D"/>
              </a:buClr>
              <a:buFont typeface="Wingdings" panose="05000000000000000000" pitchFamily="2" charset="2"/>
              <a:buChar char="l"/>
            </a:pPr>
            <a:endParaRPr lang="en-US" altLang="zh-CN" sz="11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buClr>
                <a:srgbClr val="C0504D"/>
              </a:buClr>
              <a:buFont typeface="Wingdings" panose="05000000000000000000" pitchFamily="2" charset="2"/>
              <a:buChar char="l"/>
            </a:pPr>
            <a:r>
              <a:rPr lang="zh-CN" altLang="en-US" sz="1100" kern="100" dirty="0">
                <a:latin typeface="微软雅黑" panose="020B0503020204020204" pitchFamily="34" charset="-122"/>
                <a:ea typeface="微软雅黑" panose="020B0503020204020204" pitchFamily="34" charset="-122"/>
                <a:cs typeface="Times New Roman" panose="02020603050405020304" pitchFamily="18" charset="0"/>
              </a:rPr>
              <a:t>急诊的接诊医生也很有经验，早就怀疑血栓性血小板减少性紫癜可能，结合血细胞分析报告的</a:t>
            </a:r>
            <a:r>
              <a:rPr lang="en-US" altLang="zh-CN" sz="1100" kern="100" dirty="0">
                <a:latin typeface="微软雅黑" panose="020B0503020204020204" pitchFamily="34" charset="-122"/>
                <a:ea typeface="微软雅黑" panose="020B0503020204020204" pitchFamily="34" charset="-122"/>
                <a:cs typeface="Times New Roman" panose="02020603050405020304" pitchFamily="18" charset="0"/>
              </a:rPr>
              <a:t>9%</a:t>
            </a:r>
            <a:r>
              <a:rPr lang="zh-CN" altLang="en-US" sz="1100" kern="100" dirty="0">
                <a:latin typeface="微软雅黑" panose="020B0503020204020204" pitchFamily="34" charset="-122"/>
                <a:ea typeface="微软雅黑" panose="020B0503020204020204" pitchFamily="34" charset="-122"/>
                <a:cs typeface="Times New Roman" panose="02020603050405020304" pitchFamily="18" charset="0"/>
              </a:rPr>
              <a:t>裂片红细胞，立即启动血浆置换治疗。</a:t>
            </a:r>
          </a:p>
          <a:p>
            <a:pPr marL="285750" indent="-285750">
              <a:buClr>
                <a:srgbClr val="C0504D"/>
              </a:buClr>
              <a:buFont typeface="Wingdings" panose="05000000000000000000" pitchFamily="2" charset="2"/>
              <a:buChar char="l"/>
            </a:pPr>
            <a:endParaRPr lang="en-US" altLang="zh-CN" sz="11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buClr>
                <a:srgbClr val="C0504D"/>
              </a:buClr>
              <a:buFont typeface="Wingdings" panose="05000000000000000000" pitchFamily="2" charset="2"/>
              <a:buChar char="l"/>
            </a:pPr>
            <a:r>
              <a:rPr lang="zh-CN" altLang="en-US" sz="1100" kern="100" dirty="0">
                <a:latin typeface="微软雅黑" panose="020B0503020204020204" pitchFamily="34" charset="-122"/>
                <a:ea typeface="微软雅黑" panose="020B0503020204020204" pitchFamily="34" charset="-122"/>
                <a:cs typeface="Times New Roman" panose="02020603050405020304" pitchFamily="18" charset="0"/>
              </a:rPr>
              <a:t>患者完善检查后，</a:t>
            </a:r>
            <a:r>
              <a:rPr lang="en-US" altLang="zh-CN" sz="1100" kern="100" dirty="0">
                <a:latin typeface="微软雅黑" panose="020B0503020204020204" pitchFamily="34" charset="-122"/>
                <a:ea typeface="微软雅黑" panose="020B0503020204020204" pitchFamily="34" charset="-122"/>
                <a:cs typeface="Times New Roman" panose="02020603050405020304" pitchFamily="18" charset="0"/>
              </a:rPr>
              <a:t>ADAMTS13</a:t>
            </a:r>
            <a:r>
              <a:rPr lang="zh-CN" altLang="en-US" sz="1100" kern="100" dirty="0">
                <a:latin typeface="微软雅黑" panose="020B0503020204020204" pitchFamily="34" charset="-122"/>
                <a:ea typeface="微软雅黑" panose="020B0503020204020204" pitchFamily="34" charset="-122"/>
                <a:cs typeface="Times New Roman" panose="02020603050405020304" pitchFamily="18" charset="0"/>
              </a:rPr>
              <a:t>活性减低，确诊为血栓性血小板减少性紫癜。</a:t>
            </a:r>
          </a:p>
        </p:txBody>
      </p:sp>
      <p:sp>
        <p:nvSpPr>
          <p:cNvPr id="2" name="标题 1">
            <a:extLst>
              <a:ext uri="{FF2B5EF4-FFF2-40B4-BE49-F238E27FC236}">
                <a16:creationId xmlns:a16="http://schemas.microsoft.com/office/drawing/2014/main" id="{FA77B8D5-2134-45C0-B223-FFF48E84A539}"/>
              </a:ext>
            </a:extLst>
          </p:cNvPr>
          <p:cNvSpPr>
            <a:spLocks noGrp="1"/>
          </p:cNvSpPr>
          <p:nvPr>
            <p:ph type="title"/>
          </p:nvPr>
        </p:nvSpPr>
        <p:spPr>
          <a:xfrm>
            <a:off x="1149350" y="146051"/>
            <a:ext cx="8137525" cy="402431"/>
          </a:xfrm>
          <a:prstGeom prst="rect">
            <a:avLst/>
          </a:prstGeom>
        </p:spPr>
        <p:txBody>
          <a:bodyPr/>
          <a:lstStyle/>
          <a:p>
            <a:r>
              <a:rPr lang="zh-CN" altLang="en-US" b="1" dirty="0">
                <a:solidFill>
                  <a:schemeClr val="tx1"/>
                </a:solidFill>
                <a:latin typeface="微软雅黑" panose="020B0503020204020204" pitchFamily="34" charset="-122"/>
                <a:ea typeface="微软雅黑" panose="020B0503020204020204" pitchFamily="34" charset="-122"/>
              </a:rPr>
              <a:t>其他检查</a:t>
            </a:r>
            <a:endParaRPr lang="zh-CN" altLang="en-US" dirty="0"/>
          </a:p>
        </p:txBody>
      </p:sp>
      <p:sp>
        <p:nvSpPr>
          <p:cNvPr id="20" name="文本框 19">
            <a:extLst>
              <a:ext uri="{FF2B5EF4-FFF2-40B4-BE49-F238E27FC236}">
                <a16:creationId xmlns:a16="http://schemas.microsoft.com/office/drawing/2014/main" id="{C4D99A9A-2EF6-49D3-A708-B534E4784375}"/>
              </a:ext>
            </a:extLst>
          </p:cNvPr>
          <p:cNvSpPr txBox="1"/>
          <p:nvPr/>
        </p:nvSpPr>
        <p:spPr>
          <a:xfrm>
            <a:off x="6266690" y="3593592"/>
            <a:ext cx="5327902" cy="2514600"/>
          </a:xfrm>
          <a:prstGeom prst="rect">
            <a:avLst/>
          </a:prstGeom>
          <a:noFill/>
          <a:ln>
            <a:solidFill>
              <a:srgbClr val="C00000"/>
            </a:solidFill>
          </a:ln>
        </p:spPr>
        <p:txBody>
          <a:bodyPr wrap="square" rtlCol="0">
            <a:noAutofit/>
          </a:bodyPr>
          <a:lstStyle/>
          <a:p>
            <a:pPr>
              <a:buClr>
                <a:srgbClr val="C00000"/>
              </a:buClr>
              <a:buSzPct val="70000"/>
            </a:pPr>
            <a:r>
              <a:rPr lang="zh-CN" altLang="en-US" sz="1100" b="1" dirty="0">
                <a:latin typeface="微软雅黑" panose="020B0503020204020204" pitchFamily="34" charset="-122"/>
                <a:ea typeface="微软雅黑" panose="020B0503020204020204" pitchFamily="34" charset="-122"/>
              </a:rPr>
              <a:t>专家点评：</a:t>
            </a:r>
            <a:endParaRPr lang="en-US" altLang="zh-CN" sz="1100" b="1" dirty="0">
              <a:latin typeface="微软雅黑" panose="020B0503020204020204" pitchFamily="34" charset="-122"/>
              <a:ea typeface="微软雅黑" panose="020B0503020204020204" pitchFamily="34" charset="-122"/>
            </a:endParaRPr>
          </a:p>
          <a:p>
            <a:pPr>
              <a:buClr>
                <a:srgbClr val="C00000"/>
              </a:buClr>
              <a:buSzPct val="70000"/>
            </a:pPr>
            <a:endParaRPr lang="en-US" altLang="zh-CN" sz="1100" b="1" dirty="0">
              <a:latin typeface="微软雅黑" panose="020B0503020204020204" pitchFamily="34" charset="-122"/>
              <a:ea typeface="微软雅黑" panose="020B0503020204020204" pitchFamily="34" charset="-122"/>
            </a:endParaRPr>
          </a:p>
          <a:p>
            <a:pPr marL="285750" indent="-285750">
              <a:buClr>
                <a:srgbClr val="C0504D"/>
              </a:buClr>
              <a:buFont typeface="Wingdings" panose="05000000000000000000" pitchFamily="2" charset="2"/>
              <a:buChar char="l"/>
            </a:pPr>
            <a:r>
              <a:rPr lang="zh-CN" altLang="en-US" sz="1100" kern="100" dirty="0">
                <a:latin typeface="微软雅黑" panose="020B0503020204020204" pitchFamily="34" charset="-122"/>
                <a:ea typeface="微软雅黑" panose="020B0503020204020204" pitchFamily="34" charset="-122"/>
                <a:cs typeface="Times New Roman" panose="02020603050405020304" pitchFamily="18" charset="0"/>
              </a:rPr>
              <a:t>外周血细胞形态学需要结合临床信息方能更好地发挥其辅助临床的作用。该患者为老年女性，有发热及神经精神症状，提示有可能是血栓性血小板减少性紫癜，结合血细胞分析提示的红细胞碎片存在可能，观察的重点应该放在红细胞形态上。</a:t>
            </a:r>
          </a:p>
          <a:p>
            <a:pPr marL="285750" indent="-285750">
              <a:buClr>
                <a:srgbClr val="C0504D"/>
              </a:buClr>
              <a:buFont typeface="Wingdings" panose="05000000000000000000" pitchFamily="2" charset="2"/>
              <a:buChar char="l"/>
            </a:pPr>
            <a:endParaRPr lang="en-US" altLang="zh-CN" sz="11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buClr>
                <a:srgbClr val="C0504D"/>
              </a:buClr>
              <a:buFont typeface="Wingdings" panose="05000000000000000000" pitchFamily="2" charset="2"/>
              <a:buChar char="l"/>
            </a:pPr>
            <a:r>
              <a:rPr lang="zh-CN" altLang="en-US" sz="1100" kern="100" dirty="0">
                <a:latin typeface="微软雅黑" panose="020B0503020204020204" pitchFamily="34" charset="-122"/>
                <a:ea typeface="微软雅黑" panose="020B0503020204020204" pitchFamily="34" charset="-122"/>
                <a:cs typeface="Times New Roman" panose="02020603050405020304" pitchFamily="18" charset="0"/>
              </a:rPr>
              <a:t>临床工作中，检验人员应结合临床，有的放矢，方能辅助临床，指引临床。</a:t>
            </a:r>
          </a:p>
        </p:txBody>
      </p:sp>
      <p:graphicFrame>
        <p:nvGraphicFramePr>
          <p:cNvPr id="6" name="表格 5">
            <a:extLst>
              <a:ext uri="{FF2B5EF4-FFF2-40B4-BE49-F238E27FC236}">
                <a16:creationId xmlns:a16="http://schemas.microsoft.com/office/drawing/2014/main" id="{928EDCA0-0FCA-4DEE-9014-66113C8FFD80}"/>
              </a:ext>
            </a:extLst>
          </p:cNvPr>
          <p:cNvGraphicFramePr>
            <a:graphicFrameLocks noGrp="1"/>
          </p:cNvGraphicFramePr>
          <p:nvPr>
            <p:extLst>
              <p:ext uri="{D42A27DB-BD31-4B8C-83A1-F6EECF244321}">
                <p14:modId xmlns:p14="http://schemas.microsoft.com/office/powerpoint/2010/main" val="1993226033"/>
              </p:ext>
            </p:extLst>
          </p:nvPr>
        </p:nvGraphicFramePr>
        <p:xfrm>
          <a:off x="439948" y="1020137"/>
          <a:ext cx="11154644" cy="2016000"/>
        </p:xfrm>
        <a:graphic>
          <a:graphicData uri="http://schemas.openxmlformats.org/drawingml/2006/table">
            <a:tbl>
              <a:tblPr firstRow="1" bandRow="1">
                <a:tableStyleId>{5C22544A-7EE6-4342-B048-85BDC9FD1C3A}</a:tableStyleId>
              </a:tblPr>
              <a:tblGrid>
                <a:gridCol w="812780">
                  <a:extLst>
                    <a:ext uri="{9D8B030D-6E8A-4147-A177-3AD203B41FA5}">
                      <a16:colId xmlns:a16="http://schemas.microsoft.com/office/drawing/2014/main" val="62876824"/>
                    </a:ext>
                  </a:extLst>
                </a:gridCol>
                <a:gridCol w="649224">
                  <a:extLst>
                    <a:ext uri="{9D8B030D-6E8A-4147-A177-3AD203B41FA5}">
                      <a16:colId xmlns:a16="http://schemas.microsoft.com/office/drawing/2014/main" val="3882190618"/>
                    </a:ext>
                  </a:extLst>
                </a:gridCol>
                <a:gridCol w="9692640">
                  <a:extLst>
                    <a:ext uri="{9D8B030D-6E8A-4147-A177-3AD203B41FA5}">
                      <a16:colId xmlns:a16="http://schemas.microsoft.com/office/drawing/2014/main" val="2014811881"/>
                    </a:ext>
                  </a:extLst>
                </a:gridCol>
              </a:tblGrid>
              <a:tr h="252000">
                <a:tc gridSpan="2">
                  <a:txBody>
                    <a:bodyPr/>
                    <a:lstStyle/>
                    <a:p>
                      <a:pPr algn="ctr">
                        <a:spcAft>
                          <a:spcPts val="0"/>
                        </a:spcAft>
                      </a:pPr>
                      <a:r>
                        <a:rPr lang="zh-CN" sz="1100" b="1" kern="100" dirty="0">
                          <a:solidFill>
                            <a:srgbClr val="FFFFFF"/>
                          </a:solidFill>
                          <a:effectLst/>
                          <a:latin typeface="宋体" panose="02010600030101010101" pitchFamily="2" charset="-122"/>
                          <a:ea typeface="宋体" panose="02010600030101010101" pitchFamily="2" charset="-122"/>
                          <a:cs typeface="Times New Roman" panose="02020603050405020304" pitchFamily="18" charset="0"/>
                        </a:rPr>
                        <a:t>项目</a:t>
                      </a:r>
                      <a:endParaRPr lang="zh-CN" sz="11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504D"/>
                    </a:solidFill>
                  </a:tcPr>
                </a:tc>
                <a:tc hMerge="1">
                  <a:txBody>
                    <a:bodyPr/>
                    <a:lstStyle/>
                    <a:p>
                      <a:endParaRPr lang="zh-CN" altLang="en-US"/>
                    </a:p>
                  </a:txBody>
                  <a:tcPr/>
                </a:tc>
                <a:tc>
                  <a:txBody>
                    <a:bodyPr/>
                    <a:lstStyle/>
                    <a:p>
                      <a:pPr algn="ctr">
                        <a:spcAft>
                          <a:spcPts val="0"/>
                        </a:spcAft>
                      </a:pPr>
                      <a:r>
                        <a:rPr lang="zh-CN" altLang="en-US" sz="1100" kern="100" dirty="0">
                          <a:effectLst/>
                          <a:latin typeface="宋体" panose="02010600030101010101" pitchFamily="2" charset="-122"/>
                          <a:ea typeface="宋体" panose="02010600030101010101" pitchFamily="2" charset="-122"/>
                          <a:cs typeface="Times New Roman" panose="02020603050405020304" pitchFamily="18" charset="0"/>
                        </a:rPr>
                        <a:t>结果</a:t>
                      </a:r>
                      <a:endParaRPr lang="zh-CN" sz="11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504D"/>
                    </a:solidFill>
                  </a:tcPr>
                </a:tc>
                <a:extLst>
                  <a:ext uri="{0D108BD9-81ED-4DB2-BD59-A6C34878D82A}">
                    <a16:rowId xmlns:a16="http://schemas.microsoft.com/office/drawing/2014/main" val="2046222718"/>
                  </a:ext>
                </a:extLst>
              </a:tr>
              <a:tr h="252000">
                <a:tc rowSpan="4">
                  <a:txBody>
                    <a:bodyPr/>
                    <a:lstStyle/>
                    <a:p>
                      <a:pPr algn="l">
                        <a:spcAft>
                          <a:spcPts val="0"/>
                        </a:spcAft>
                      </a:pPr>
                      <a:r>
                        <a:rPr lang="zh-CN" sz="1100" b="1" kern="100">
                          <a:effectLst/>
                          <a:latin typeface="Calibri" panose="020F0502020204030204" pitchFamily="34" charset="0"/>
                          <a:ea typeface="宋体" panose="02010600030101010101" pitchFamily="2" charset="-122"/>
                          <a:cs typeface="Times New Roman" panose="02020603050405020304" pitchFamily="18" charset="0"/>
                        </a:rPr>
                        <a:t>生化</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chemeClr val="bg1"/>
                    </a:solidFill>
                  </a:tcPr>
                </a:tc>
                <a:tc>
                  <a:txBody>
                    <a:bodyPr/>
                    <a:lstStyle/>
                    <a:p>
                      <a:pPr algn="l">
                        <a:spcAft>
                          <a:spcPts val="0"/>
                        </a:spcAft>
                      </a:pPr>
                      <a:r>
                        <a:rPr lang="en-US" sz="1100" b="1" kern="100" dirty="0">
                          <a:effectLst/>
                          <a:latin typeface="宋体" panose="02010600030101010101" pitchFamily="2" charset="-122"/>
                          <a:ea typeface="宋体" panose="02010600030101010101" pitchFamily="2" charset="-122"/>
                          <a:cs typeface="Times New Roman" panose="02020603050405020304" pitchFamily="18" charset="0"/>
                        </a:rPr>
                        <a:t>LDH</a:t>
                      </a:r>
                      <a:endParaRPr lang="zh-CN" sz="11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chemeClr val="bg1">
                        <a:lumMod val="85000"/>
                      </a:schemeClr>
                    </a:solidFill>
                  </a:tcPr>
                </a:tc>
                <a:tc>
                  <a:txBody>
                    <a:bodyPr/>
                    <a:lstStyle/>
                    <a:p>
                      <a:pPr algn="l">
                        <a:spcAft>
                          <a:spcPts val="0"/>
                        </a:spcAft>
                      </a:pPr>
                      <a:r>
                        <a:rPr lang="en-US" sz="900"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4546</a:t>
                      </a:r>
                      <a:r>
                        <a:rPr lang="zh-CN" sz="900" kern="100" dirty="0">
                          <a:effectLst/>
                          <a:latin typeface="Calibri" panose="020F0502020204030204" pitchFamily="34" charset="0"/>
                          <a:ea typeface="宋体" panose="02010600030101010101" pitchFamily="2" charset="-122"/>
                          <a:cs typeface="Times New Roman" panose="02020603050405020304" pitchFamily="18" charset="0"/>
                        </a:rPr>
                        <a:t>（</a:t>
                      </a:r>
                      <a:r>
                        <a:rPr lang="en-US" sz="900" kern="100" dirty="0">
                          <a:effectLst/>
                          <a:latin typeface="Calibri" panose="020F0502020204030204" pitchFamily="34" charset="0"/>
                          <a:ea typeface="宋体" panose="02010600030101010101" pitchFamily="2" charset="-122"/>
                          <a:cs typeface="Times New Roman" panose="02020603050405020304" pitchFamily="18" charset="0"/>
                        </a:rPr>
                        <a:t>114-240 U/L</a:t>
                      </a:r>
                      <a:r>
                        <a:rPr lang="zh-CN" sz="900" kern="100" dirty="0">
                          <a:effectLst/>
                          <a:latin typeface="Calibri" panose="020F0502020204030204" pitchFamily="34" charset="0"/>
                          <a:ea typeface="宋体" panose="02010600030101010101" pitchFamily="2" charset="-122"/>
                          <a:cs typeface="Times New Roman" panose="02020603050405020304" pitchFamily="18" charset="0"/>
                        </a:rPr>
                        <a:t>）</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45655087"/>
                  </a:ext>
                </a:extLst>
              </a:tr>
              <a:tr h="252000">
                <a:tc vMerge="1">
                  <a:txBody>
                    <a:bodyPr/>
                    <a:lstStyle/>
                    <a:p>
                      <a:endParaRPr lang="zh-CN" altLang="en-US"/>
                    </a:p>
                  </a:txBody>
                  <a:tcPr/>
                </a:tc>
                <a:tc>
                  <a:txBody>
                    <a:bodyPr/>
                    <a:lstStyle/>
                    <a:p>
                      <a:pPr algn="l">
                        <a:spcAft>
                          <a:spcPts val="0"/>
                        </a:spcAft>
                      </a:pPr>
                      <a:r>
                        <a:rPr lang="en-US" sz="1100" b="1" kern="100">
                          <a:effectLst/>
                          <a:latin typeface="宋体" panose="02010600030101010101" pitchFamily="2" charset="-122"/>
                          <a:ea typeface="宋体" panose="02010600030101010101" pitchFamily="2" charset="-122"/>
                          <a:cs typeface="Times New Roman" panose="02020603050405020304" pitchFamily="18" charset="0"/>
                        </a:rPr>
                        <a:t>TBIL</a:t>
                      </a:r>
                      <a:endParaRPr lang="zh-CN" sz="1100" b="1" kern="1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solidFill>
                  </a:tcPr>
                </a:tc>
                <a:tc>
                  <a:txBody>
                    <a:bodyPr/>
                    <a:lstStyle/>
                    <a:p>
                      <a:pPr algn="l">
                        <a:spcAft>
                          <a:spcPts val="0"/>
                        </a:spcAft>
                      </a:pPr>
                      <a:r>
                        <a:rPr lang="en-US" sz="900"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106.2</a:t>
                      </a:r>
                      <a:r>
                        <a:rPr lang="zh-CN" sz="900" kern="100" dirty="0">
                          <a:effectLst/>
                          <a:latin typeface="Calibri" panose="020F0502020204030204" pitchFamily="34" charset="0"/>
                          <a:ea typeface="宋体" panose="02010600030101010101" pitchFamily="2" charset="-122"/>
                          <a:cs typeface="Times New Roman" panose="02020603050405020304" pitchFamily="18" charset="0"/>
                        </a:rPr>
                        <a:t>（</a:t>
                      </a:r>
                      <a:r>
                        <a:rPr lang="en-US" sz="900" kern="100" dirty="0">
                          <a:effectLst/>
                          <a:latin typeface="Calibri" panose="020F0502020204030204" pitchFamily="34" charset="0"/>
                          <a:ea typeface="宋体" panose="02010600030101010101" pitchFamily="2" charset="-122"/>
                          <a:cs typeface="Times New Roman" panose="02020603050405020304" pitchFamily="18" charset="0"/>
                        </a:rPr>
                        <a:t>3.0-22.0 </a:t>
                      </a:r>
                      <a:r>
                        <a:rPr lang="en-US" sz="900" kern="100" dirty="0" err="1">
                          <a:effectLst/>
                          <a:latin typeface="Calibri" panose="020F0502020204030204" pitchFamily="34" charset="0"/>
                          <a:ea typeface="宋体" panose="02010600030101010101" pitchFamily="2" charset="-122"/>
                          <a:cs typeface="Times New Roman" panose="02020603050405020304" pitchFamily="18" charset="0"/>
                        </a:rPr>
                        <a:t>umol</a:t>
                      </a:r>
                      <a:r>
                        <a:rPr lang="en-US" sz="900" kern="100" dirty="0">
                          <a:effectLst/>
                          <a:latin typeface="Calibri" panose="020F0502020204030204" pitchFamily="34" charset="0"/>
                          <a:ea typeface="宋体" panose="02010600030101010101" pitchFamily="2" charset="-122"/>
                          <a:cs typeface="Times New Roman" panose="02020603050405020304" pitchFamily="18" charset="0"/>
                        </a:rPr>
                        <a:t>/L</a:t>
                      </a:r>
                      <a:r>
                        <a:rPr lang="zh-CN" sz="900" kern="100" dirty="0">
                          <a:effectLst/>
                          <a:latin typeface="Calibri" panose="020F0502020204030204" pitchFamily="34" charset="0"/>
                          <a:ea typeface="宋体" panose="02010600030101010101" pitchFamily="2" charset="-122"/>
                          <a:cs typeface="Times New Roman" panose="02020603050405020304" pitchFamily="18" charset="0"/>
                        </a:rPr>
                        <a:t>）</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622429955"/>
                  </a:ext>
                </a:extLst>
              </a:tr>
              <a:tr h="252000">
                <a:tc vMerge="1">
                  <a:txBody>
                    <a:bodyPr/>
                    <a:lstStyle/>
                    <a:p>
                      <a:endParaRPr lang="zh-CN" altLang="en-US"/>
                    </a:p>
                  </a:txBody>
                  <a:tcPr/>
                </a:tc>
                <a:tc>
                  <a:txBody>
                    <a:bodyPr/>
                    <a:lstStyle/>
                    <a:p>
                      <a:pPr algn="l">
                        <a:spcAft>
                          <a:spcPts val="0"/>
                        </a:spcAft>
                      </a:pPr>
                      <a:r>
                        <a:rPr lang="en-US" sz="1100" b="1" kern="100" dirty="0">
                          <a:effectLst/>
                          <a:latin typeface="宋体" panose="02010600030101010101" pitchFamily="2" charset="-122"/>
                          <a:ea typeface="宋体" panose="02010600030101010101" pitchFamily="2" charset="-122"/>
                          <a:cs typeface="Times New Roman" panose="02020603050405020304" pitchFamily="18" charset="0"/>
                        </a:rPr>
                        <a:t>DBIL</a:t>
                      </a:r>
                      <a:endParaRPr lang="zh-CN" sz="11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85000"/>
                      </a:schemeClr>
                    </a:solidFill>
                  </a:tcPr>
                </a:tc>
                <a:tc>
                  <a:txBody>
                    <a:bodyPr/>
                    <a:lstStyle/>
                    <a:p>
                      <a:pPr algn="l">
                        <a:spcAft>
                          <a:spcPts val="0"/>
                        </a:spcAft>
                      </a:pPr>
                      <a:r>
                        <a:rPr lang="en-US" sz="900" kern="100" dirty="0">
                          <a:effectLst/>
                          <a:latin typeface="宋体" panose="02010600030101010101" pitchFamily="2" charset="-122"/>
                          <a:ea typeface="宋体" panose="02010600030101010101" pitchFamily="2" charset="-122"/>
                          <a:cs typeface="Times New Roman" panose="02020603050405020304" pitchFamily="18" charset="0"/>
                        </a:rPr>
                        <a:t>4.0</a:t>
                      </a:r>
                      <a:r>
                        <a:rPr lang="zh-CN" sz="900" kern="100" dirty="0">
                          <a:effectLst/>
                          <a:latin typeface="Calibri" panose="020F0502020204030204" pitchFamily="34" charset="0"/>
                          <a:ea typeface="宋体" panose="02010600030101010101" pitchFamily="2" charset="-122"/>
                          <a:cs typeface="Times New Roman" panose="02020603050405020304" pitchFamily="18" charset="0"/>
                        </a:rPr>
                        <a:t>（</a:t>
                      </a:r>
                      <a:r>
                        <a:rPr lang="en-US" sz="900" kern="100" dirty="0">
                          <a:effectLst/>
                          <a:latin typeface="Calibri" panose="020F0502020204030204" pitchFamily="34" charset="0"/>
                          <a:ea typeface="宋体" panose="02010600030101010101" pitchFamily="2" charset="-122"/>
                          <a:cs typeface="Times New Roman" panose="02020603050405020304" pitchFamily="18" charset="0"/>
                        </a:rPr>
                        <a:t>0.0-5.0 </a:t>
                      </a:r>
                      <a:r>
                        <a:rPr lang="en-US" sz="900" kern="100" dirty="0" err="1">
                          <a:effectLst/>
                          <a:latin typeface="Calibri" panose="020F0502020204030204" pitchFamily="34" charset="0"/>
                          <a:ea typeface="宋体" panose="02010600030101010101" pitchFamily="2" charset="-122"/>
                          <a:cs typeface="Times New Roman" panose="02020603050405020304" pitchFamily="18" charset="0"/>
                        </a:rPr>
                        <a:t>umol</a:t>
                      </a:r>
                      <a:r>
                        <a:rPr lang="en-US" sz="900" kern="100" dirty="0">
                          <a:effectLst/>
                          <a:latin typeface="Calibri" panose="020F0502020204030204" pitchFamily="34" charset="0"/>
                          <a:ea typeface="宋体" panose="02010600030101010101" pitchFamily="2" charset="-122"/>
                          <a:cs typeface="Times New Roman" panose="02020603050405020304" pitchFamily="18" charset="0"/>
                        </a:rPr>
                        <a:t>/L</a:t>
                      </a:r>
                      <a:r>
                        <a:rPr lang="zh-CN" sz="900" kern="100" dirty="0">
                          <a:effectLst/>
                          <a:latin typeface="Calibri" panose="020F0502020204030204" pitchFamily="34" charset="0"/>
                          <a:ea typeface="宋体" panose="02010600030101010101" pitchFamily="2" charset="-122"/>
                          <a:cs typeface="Times New Roman" panose="02020603050405020304" pitchFamily="18" charset="0"/>
                        </a:rPr>
                        <a:t>）</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126861314"/>
                  </a:ext>
                </a:extLst>
              </a:tr>
              <a:tr h="252000">
                <a:tc vMerge="1">
                  <a:txBody>
                    <a:bodyPr/>
                    <a:lstStyle/>
                    <a:p>
                      <a:endParaRPr lang="zh-CN" altLang="en-US"/>
                    </a:p>
                  </a:txBody>
                  <a:tcPr/>
                </a:tc>
                <a:tc>
                  <a:txBody>
                    <a:bodyPr/>
                    <a:lstStyle/>
                    <a:p>
                      <a:pPr algn="l">
                        <a:spcAft>
                          <a:spcPts val="0"/>
                        </a:spcAft>
                      </a:pPr>
                      <a:r>
                        <a:rPr lang="en-US" sz="1100" b="1" kern="100">
                          <a:effectLst/>
                          <a:latin typeface="宋体" panose="02010600030101010101" pitchFamily="2" charset="-122"/>
                          <a:ea typeface="宋体" panose="02010600030101010101" pitchFamily="2" charset="-122"/>
                          <a:cs typeface="Times New Roman" panose="02020603050405020304" pitchFamily="18" charset="0"/>
                        </a:rPr>
                        <a:t>IBIL</a:t>
                      </a:r>
                      <a:endParaRPr lang="zh-CN" sz="1100" b="1" kern="1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solidFill>
                  </a:tcPr>
                </a:tc>
                <a:tc>
                  <a:txBody>
                    <a:bodyPr/>
                    <a:lstStyle/>
                    <a:p>
                      <a:pPr algn="l">
                        <a:spcAft>
                          <a:spcPts val="0"/>
                        </a:spcAft>
                      </a:pPr>
                      <a:r>
                        <a:rPr lang="en-US" sz="900"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80.2</a:t>
                      </a:r>
                      <a:r>
                        <a:rPr lang="zh-CN" sz="900" kern="100" dirty="0">
                          <a:effectLst/>
                          <a:latin typeface="Calibri" panose="020F0502020204030204" pitchFamily="34" charset="0"/>
                          <a:ea typeface="宋体" panose="02010600030101010101" pitchFamily="2" charset="-122"/>
                          <a:cs typeface="Times New Roman" panose="02020603050405020304" pitchFamily="18" charset="0"/>
                        </a:rPr>
                        <a:t>（</a:t>
                      </a:r>
                      <a:r>
                        <a:rPr lang="en-US" sz="900" kern="100" dirty="0">
                          <a:effectLst/>
                          <a:latin typeface="Calibri" panose="020F0502020204030204" pitchFamily="34" charset="0"/>
                          <a:ea typeface="宋体" panose="02010600030101010101" pitchFamily="2" charset="-122"/>
                          <a:cs typeface="Times New Roman" panose="02020603050405020304" pitchFamily="18" charset="0"/>
                        </a:rPr>
                        <a:t>0.0-19.0 </a:t>
                      </a:r>
                      <a:r>
                        <a:rPr lang="en-US" sz="900" kern="100" dirty="0" err="1">
                          <a:effectLst/>
                          <a:latin typeface="Calibri" panose="020F0502020204030204" pitchFamily="34" charset="0"/>
                          <a:ea typeface="宋体" panose="02010600030101010101" pitchFamily="2" charset="-122"/>
                          <a:cs typeface="Times New Roman" panose="02020603050405020304" pitchFamily="18" charset="0"/>
                        </a:rPr>
                        <a:t>umol</a:t>
                      </a:r>
                      <a:r>
                        <a:rPr lang="en-US" sz="900" kern="100" dirty="0">
                          <a:effectLst/>
                          <a:latin typeface="Calibri" panose="020F0502020204030204" pitchFamily="34" charset="0"/>
                          <a:ea typeface="宋体" panose="02010600030101010101" pitchFamily="2" charset="-122"/>
                          <a:cs typeface="Times New Roman" panose="02020603050405020304" pitchFamily="18" charset="0"/>
                        </a:rPr>
                        <a:t>/L</a:t>
                      </a:r>
                      <a:r>
                        <a:rPr lang="zh-CN" sz="900" kern="100" dirty="0">
                          <a:effectLst/>
                          <a:latin typeface="Calibri" panose="020F0502020204030204" pitchFamily="34" charset="0"/>
                          <a:ea typeface="宋体" panose="02010600030101010101" pitchFamily="2" charset="-122"/>
                          <a:cs typeface="Times New Roman" panose="02020603050405020304" pitchFamily="18" charset="0"/>
                        </a:rPr>
                        <a:t>）</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955481776"/>
                  </a:ext>
                </a:extLst>
              </a:tr>
              <a:tr h="252000">
                <a:tc gridSpan="2">
                  <a:txBody>
                    <a:bodyPr/>
                    <a:lstStyle/>
                    <a:p>
                      <a:pPr algn="l">
                        <a:spcAft>
                          <a:spcPts val="0"/>
                        </a:spcAft>
                      </a:pPr>
                      <a:r>
                        <a:rPr lang="zh-CN" sz="1100" b="1" kern="100" dirty="0">
                          <a:effectLst/>
                          <a:latin typeface="Calibri" panose="020F0502020204030204" pitchFamily="34" charset="0"/>
                          <a:ea typeface="宋体" panose="02010600030101010101" pitchFamily="2" charset="-122"/>
                          <a:cs typeface="Times New Roman" panose="02020603050405020304" pitchFamily="18" charset="0"/>
                        </a:rPr>
                        <a:t>骨髓形态学检查</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85000"/>
                      </a:schemeClr>
                    </a:solidFill>
                  </a:tcPr>
                </a:tc>
                <a:tc hMerge="1">
                  <a:txBody>
                    <a:bodyPr/>
                    <a:lstStyle/>
                    <a:p>
                      <a:endParaRPr lang="zh-CN" altLang="en-US"/>
                    </a:p>
                  </a:txBody>
                  <a:tcPr/>
                </a:tc>
                <a:tc>
                  <a:txBody>
                    <a:bodyPr/>
                    <a:lstStyle/>
                    <a:p>
                      <a:pPr algn="l">
                        <a:spcAft>
                          <a:spcPts val="0"/>
                        </a:spcAft>
                      </a:pPr>
                      <a:r>
                        <a:rPr lang="zh-CN" sz="900" kern="100" dirty="0">
                          <a:effectLst/>
                          <a:latin typeface="Calibri" panose="020F0502020204030204" pitchFamily="34" charset="0"/>
                          <a:ea typeface="宋体" panose="02010600030101010101" pitchFamily="2" charset="-122"/>
                          <a:cs typeface="Times New Roman" panose="02020603050405020304" pitchFamily="18" charset="0"/>
                        </a:rPr>
                        <a:t>骨髓增生活跃，粒系比例减低，红系比例增高，偶见巨核细胞，血小板少，外周血见红细胞碎片。</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08740995"/>
                  </a:ext>
                </a:extLst>
              </a:tr>
              <a:tr h="252000">
                <a:tc gridSpan="2">
                  <a:txBody>
                    <a:bodyPr/>
                    <a:lstStyle/>
                    <a:p>
                      <a:pPr algn="l">
                        <a:spcAft>
                          <a:spcPts val="0"/>
                        </a:spcAft>
                      </a:pPr>
                      <a:r>
                        <a:rPr lang="en-US" sz="1100" b="1" kern="100">
                          <a:effectLst/>
                          <a:latin typeface="宋体" panose="02010600030101010101" pitchFamily="2" charset="-122"/>
                          <a:ea typeface="宋体" panose="02010600030101010101" pitchFamily="2" charset="-122"/>
                          <a:cs typeface="Times New Roman" panose="02020603050405020304" pitchFamily="18" charset="0"/>
                        </a:rPr>
                        <a:t>D-D</a:t>
                      </a:r>
                      <a:endParaRPr lang="zh-CN" sz="1100" b="1" kern="10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solidFill>
                  </a:tcPr>
                </a:tc>
                <a:tc hMerge="1">
                  <a:txBody>
                    <a:bodyPr/>
                    <a:lstStyle/>
                    <a:p>
                      <a:endParaRPr lang="zh-CN" altLang="en-US"/>
                    </a:p>
                  </a:txBody>
                  <a:tcPr/>
                </a:tc>
                <a:tc>
                  <a:txBody>
                    <a:bodyPr/>
                    <a:lstStyle/>
                    <a:p>
                      <a:pPr algn="l">
                        <a:spcAft>
                          <a:spcPts val="0"/>
                        </a:spcAft>
                      </a:pPr>
                      <a:r>
                        <a:rPr lang="en-US" sz="900" kern="100">
                          <a:effectLst/>
                          <a:latin typeface="Calibri" panose="020F0502020204030204" pitchFamily="34" charset="0"/>
                          <a:ea typeface="宋体" panose="02010600030101010101" pitchFamily="2" charset="-122"/>
                          <a:cs typeface="Times New Roman" panose="02020603050405020304" pitchFamily="18" charset="0"/>
                        </a:rPr>
                        <a:t>7.78</a:t>
                      </a:r>
                      <a:r>
                        <a:rPr lang="zh-CN" sz="900" kern="100">
                          <a:effectLst/>
                          <a:latin typeface="Calibri" panose="020F0502020204030204" pitchFamily="34" charset="0"/>
                          <a:ea typeface="宋体" panose="02010600030101010101" pitchFamily="2" charset="-122"/>
                          <a:cs typeface="Times New Roman" panose="02020603050405020304" pitchFamily="18" charset="0"/>
                        </a:rPr>
                        <a:t>（</a:t>
                      </a:r>
                      <a:r>
                        <a:rPr lang="en-US" sz="900" kern="100">
                          <a:effectLst/>
                          <a:latin typeface="Calibri" panose="020F0502020204030204" pitchFamily="34" charset="0"/>
                          <a:ea typeface="宋体" panose="02010600030101010101" pitchFamily="2" charset="-122"/>
                          <a:cs typeface="Times New Roman" panose="02020603050405020304" pitchFamily="18" charset="0"/>
                        </a:rPr>
                        <a:t>0.00-0.55 mg/L</a:t>
                      </a:r>
                      <a:r>
                        <a:rPr lang="zh-CN" sz="900" kern="100">
                          <a:effectLst/>
                          <a:latin typeface="Calibri" panose="020F0502020204030204" pitchFamily="34" charset="0"/>
                          <a:ea typeface="宋体" panose="02010600030101010101" pitchFamily="2" charset="-122"/>
                          <a:cs typeface="Times New Roman" panose="02020603050405020304" pitchFamily="18" charset="0"/>
                        </a:rPr>
                        <a:t>）</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792999708"/>
                  </a:ext>
                </a:extLst>
              </a:tr>
              <a:tr h="252000">
                <a:tc gridSpan="2">
                  <a:txBody>
                    <a:bodyPr/>
                    <a:lstStyle/>
                    <a:p>
                      <a:pPr algn="l">
                        <a:spcAft>
                          <a:spcPts val="0"/>
                        </a:spcAft>
                      </a:pPr>
                      <a:r>
                        <a:rPr lang="en-US" sz="1100" b="1" kern="100" dirty="0">
                          <a:effectLst/>
                          <a:latin typeface="宋体" panose="02010600030101010101" pitchFamily="2" charset="-122"/>
                          <a:ea typeface="宋体" panose="02010600030101010101" pitchFamily="2" charset="-122"/>
                          <a:cs typeface="Times New Roman" panose="02020603050405020304" pitchFamily="18" charset="0"/>
                        </a:rPr>
                        <a:t>ADAMTS13</a:t>
                      </a:r>
                      <a:r>
                        <a:rPr lang="zh-CN" sz="1100" b="1" kern="100" dirty="0">
                          <a:effectLst/>
                          <a:latin typeface="Calibri" panose="020F0502020204030204" pitchFamily="34" charset="0"/>
                          <a:ea typeface="宋体" panose="02010600030101010101" pitchFamily="2" charset="-122"/>
                          <a:cs typeface="Times New Roman" panose="02020603050405020304" pitchFamily="18" charset="0"/>
                        </a:rPr>
                        <a:t>活性</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85000"/>
                      </a:schemeClr>
                    </a:solidFill>
                  </a:tcPr>
                </a:tc>
                <a:tc hMerge="1">
                  <a:txBody>
                    <a:bodyPr/>
                    <a:lstStyle/>
                    <a:p>
                      <a:endParaRPr lang="zh-CN" altLang="en-US"/>
                    </a:p>
                  </a:txBody>
                  <a:tcPr/>
                </a:tc>
                <a:tc>
                  <a:txBody>
                    <a:bodyPr/>
                    <a:lstStyle/>
                    <a:p>
                      <a:pPr algn="l">
                        <a:spcAft>
                          <a:spcPts val="0"/>
                        </a:spcAft>
                      </a:pPr>
                      <a:r>
                        <a:rPr lang="zh-CN" sz="900" kern="100" dirty="0">
                          <a:effectLst/>
                          <a:latin typeface="Calibri" panose="020F0502020204030204" pitchFamily="34" charset="0"/>
                          <a:ea typeface="宋体" panose="02010600030101010101" pitchFamily="2" charset="-122"/>
                          <a:cs typeface="Times New Roman" panose="02020603050405020304" pitchFamily="18" charset="0"/>
                        </a:rPr>
                        <a:t>＜</a:t>
                      </a:r>
                      <a:r>
                        <a:rPr lang="en-US" sz="900" kern="100" dirty="0">
                          <a:effectLst/>
                          <a:latin typeface="Calibri" panose="020F0502020204030204" pitchFamily="34" charset="0"/>
                          <a:ea typeface="宋体" panose="02010600030101010101" pitchFamily="2" charset="-122"/>
                          <a:cs typeface="Times New Roman" panose="02020603050405020304" pitchFamily="18" charset="0"/>
                        </a:rPr>
                        <a:t>6%</a:t>
                      </a:r>
                      <a:endParaRPr lang="zh-CN" sz="9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19285204"/>
                  </a:ext>
                </a:extLst>
              </a:tr>
            </a:tbl>
          </a:graphicData>
        </a:graphic>
      </p:graphicFrame>
    </p:spTree>
    <p:extLst>
      <p:ext uri="{BB962C8B-B14F-4D97-AF65-F5344CB8AC3E}">
        <p14:creationId xmlns:p14="http://schemas.microsoft.com/office/powerpoint/2010/main" val="331958110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dirty="0" smtClean="0">
            <a:latin typeface="微软雅黑" panose="020B0503020204020204" pitchFamily="34" charset="-122"/>
            <a:ea typeface="微软雅黑" panose="020B0503020204020204" pitchFamily="34" charset="-122"/>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6932</TotalTime>
  <Words>892</Words>
  <Application>Microsoft Office PowerPoint</Application>
  <PresentationFormat>宽屏</PresentationFormat>
  <Paragraphs>330</Paragraphs>
  <Slides>3</Slides>
  <Notes>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vt:i4>
      </vt:variant>
    </vt:vector>
  </HeadingPairs>
  <TitlesOfParts>
    <vt:vector size="13" baseType="lpstr">
      <vt:lpstr>Arial Unicode MS</vt:lpstr>
      <vt:lpstr>等线</vt:lpstr>
      <vt:lpstr>方正兰亭黑6_GBK</vt:lpstr>
      <vt:lpstr>宋体</vt:lpstr>
      <vt:lpstr>微软雅黑</vt:lpstr>
      <vt:lpstr>Arial</vt:lpstr>
      <vt:lpstr>Calibri</vt:lpstr>
      <vt:lpstr>Times New Roman</vt:lpstr>
      <vt:lpstr>Wingdings</vt:lpstr>
      <vt:lpstr>Office 主题</vt:lpstr>
      <vt:lpstr>临床症状、血常规</vt:lpstr>
      <vt:lpstr>外周血形态学检查</vt:lpstr>
      <vt:lpstr>其他检查</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刘磊 Liu</dc:creator>
  <cp:lastModifiedBy>刘磊 Liu</cp:lastModifiedBy>
  <cp:revision>246</cp:revision>
  <dcterms:created xsi:type="dcterms:W3CDTF">2022-03-30T02:36:11Z</dcterms:created>
  <dcterms:modified xsi:type="dcterms:W3CDTF">2025-01-01T03:45:12Z</dcterms:modified>
</cp:coreProperties>
</file>